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7.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0.xml" ContentType="application/vnd.openxmlformats-officedocument.presentationml.slideLayout+xml"/>
  <Override PartName="/ppt/theme/theme7.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11.xml" ContentType="application/vnd.openxmlformats-officedocument.presentationml.slideLayout+xml"/>
  <Override PartName="/ppt/theme/theme8.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12.xml" ContentType="application/vnd.openxmlformats-officedocument.presentationml.slideLayout+xml"/>
  <Override PartName="/ppt/theme/theme9.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0.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notesSlides/notesSlide21.xml" ContentType="application/vnd.openxmlformats-officedocument.presentationml.notesSlide+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notesSlides/notesSlide25.xml" ContentType="application/vnd.openxmlformats-officedocument.presentationml.notesSlide+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notesSlides/notesSlide27.xml" ContentType="application/vnd.openxmlformats-officedocument.presentationml.notesSlide+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notesSlides/notesSlide33.xml" ContentType="application/vnd.openxmlformats-officedocument.presentationml.notesSlide+xml"/>
  <Override PartName="/ppt/tags/tag63.xml" ContentType="application/vnd.openxmlformats-officedocument.presentationml.tags+xml"/>
  <Override PartName="/ppt/notesSlides/notesSlide34.xml" ContentType="application/vnd.openxmlformats-officedocument.presentationml.notesSlide+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notesSlides/notesSlide36.xml" ContentType="application/vnd.openxmlformats-officedocument.presentationml.notesSlide+xml"/>
  <Override PartName="/ppt/tags/tag66.xml" ContentType="application/vnd.openxmlformats-officedocument.presentationml.tags+xml"/>
  <Override PartName="/ppt/notesSlides/notesSlide37.xml" ContentType="application/vnd.openxmlformats-officedocument.presentationml.notesSlide+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notesSlides/notesSlide40.xml" ContentType="application/vnd.openxmlformats-officedocument.presentationml.notesSlide+xml"/>
  <Override PartName="/ppt/tags/tag70.xml" ContentType="application/vnd.openxmlformats-officedocument.presentationml.tags+xml"/>
  <Override PartName="/ppt/notesSlides/notesSlide41.xml" ContentType="application/vnd.openxmlformats-officedocument.presentationml.notesSlide+xml"/>
  <Override PartName="/ppt/tags/tag71.xml" ContentType="application/vnd.openxmlformats-officedocument.presentationml.tags+xml"/>
  <Override PartName="/ppt/notesSlides/notesSlide42.xml" ContentType="application/vnd.openxmlformats-officedocument.presentationml.notesSlide+xml"/>
  <Override PartName="/ppt/tags/tag72.xml" ContentType="application/vnd.openxmlformats-officedocument.presentationml.tags+xml"/>
  <Override PartName="/ppt/notesSlides/notesSlide43.xml" ContentType="application/vnd.openxmlformats-officedocument.presentationml.notesSlide+xml"/>
  <Override PartName="/ppt/tags/tag73.xml" ContentType="application/vnd.openxmlformats-officedocument.presentationml.tags+xml"/>
  <Override PartName="/ppt/notesSlides/notesSlide44.xml" ContentType="application/vnd.openxmlformats-officedocument.presentationml.notesSlide+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notesSlides/notesSlide47.xml" ContentType="application/vnd.openxmlformats-officedocument.presentationml.notesSlide+xml"/>
  <Override PartName="/ppt/tags/tag77.xml" ContentType="application/vnd.openxmlformats-officedocument.presentationml.tags+xml"/>
  <Override PartName="/ppt/notesSlides/notesSlide48.xml" ContentType="application/vnd.openxmlformats-officedocument.presentationml.notesSlide+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notesSlides/notesSlide50.xml" ContentType="application/vnd.openxmlformats-officedocument.presentationml.notesSlide+xml"/>
  <Override PartName="/ppt/tags/tag80.xml" ContentType="application/vnd.openxmlformats-officedocument.presentationml.tags+xml"/>
  <Override PartName="/ppt/notesSlides/notesSlide51.xml" ContentType="application/vnd.openxmlformats-officedocument.presentationml.notesSlide+xml"/>
  <Override PartName="/ppt/tags/tag81.xml" ContentType="application/vnd.openxmlformats-officedocument.presentationml.tags+xml"/>
  <Override PartName="/ppt/notesSlides/notesSlide52.xml" ContentType="application/vnd.openxmlformats-officedocument.presentationml.notesSlide+xml"/>
  <Override PartName="/ppt/tags/tag82.xml" ContentType="application/vnd.openxmlformats-officedocument.presentationml.tags+xml"/>
  <Override PartName="/ppt/notesSlides/notesSlide53.xml" ContentType="application/vnd.openxmlformats-officedocument.presentationml.notesSlide+xml"/>
  <Override PartName="/ppt/tags/tag83.xml" ContentType="application/vnd.openxmlformats-officedocument.presentationml.tags+xml"/>
  <Override PartName="/ppt/notesSlides/notesSlide54.xml" ContentType="application/vnd.openxmlformats-officedocument.presentationml.notesSlide+xml"/>
  <Override PartName="/ppt/tags/tag84.xml" ContentType="application/vnd.openxmlformats-officedocument.presentationml.tags+xml"/>
  <Override PartName="/ppt/notesSlides/notesSlide55.xml" ContentType="application/vnd.openxmlformats-officedocument.presentationml.notesSlide+xml"/>
  <Override PartName="/ppt/tags/tag85.xml" ContentType="application/vnd.openxmlformats-officedocument.presentationml.tags+xml"/>
  <Override PartName="/ppt/notesSlides/notesSlide56.xml" ContentType="application/vnd.openxmlformats-officedocument.presentationml.notesSlide+xml"/>
  <Override PartName="/ppt/tags/tag86.xml" ContentType="application/vnd.openxmlformats-officedocument.presentationml.tags+xml"/>
  <Override PartName="/ppt/notesSlides/notesSlide5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7.xml" ContentType="application/vnd.openxmlformats-officedocument.presentationml.tags+xml"/>
  <Override PartName="/ppt/notesSlides/notesSlide58.xml" ContentType="application/vnd.openxmlformats-officedocument.presentationml.notesSlide+xml"/>
  <Override PartName="/ppt/tags/tag88.xml" ContentType="application/vnd.openxmlformats-officedocument.presentationml.tags+xml"/>
  <Override PartName="/ppt/notesSlides/notesSlide59.xml" ContentType="application/vnd.openxmlformats-officedocument.presentationml.notesSlide+xml"/>
  <Override PartName="/ppt/tags/tag89.xml" ContentType="application/vnd.openxmlformats-officedocument.presentationml.tags+xml"/>
  <Override PartName="/ppt/notesSlides/notesSlide60.xml" ContentType="application/vnd.openxmlformats-officedocument.presentationml.notesSlide+xml"/>
  <Override PartName="/ppt/tags/tag90.xml" ContentType="application/vnd.openxmlformats-officedocument.presentationml.tags+xml"/>
  <Override PartName="/ppt/notesSlides/notesSlide61.xml" ContentType="application/vnd.openxmlformats-officedocument.presentationml.notesSlide+xml"/>
  <Override PartName="/ppt/tags/tag91.xml" ContentType="application/vnd.openxmlformats-officedocument.presentationml.tags+xml"/>
  <Override PartName="/ppt/notesSlides/notesSlide62.xml" ContentType="application/vnd.openxmlformats-officedocument.presentationml.notesSlide+xml"/>
  <Override PartName="/ppt/tags/tag92.xml" ContentType="application/vnd.openxmlformats-officedocument.presentationml.tags+xml"/>
  <Override PartName="/ppt/notesSlides/notesSlide63.xml" ContentType="application/vnd.openxmlformats-officedocument.presentationml.notesSlide+xml"/>
  <Override PartName="/ppt/tags/tag93.xml" ContentType="application/vnd.openxmlformats-officedocument.presentationml.tags+xml"/>
  <Override PartName="/ppt/notesSlides/notesSlide64.xml" ContentType="application/vnd.openxmlformats-officedocument.presentationml.notesSlide+xml"/>
  <Override PartName="/ppt/tags/tag94.xml" ContentType="application/vnd.openxmlformats-officedocument.presentationml.tags+xml"/>
  <Override PartName="/ppt/notesSlides/notesSlide65.xml" ContentType="application/vnd.openxmlformats-officedocument.presentationml.notesSlide+xml"/>
  <Override PartName="/ppt/tags/tag95.xml" ContentType="application/vnd.openxmlformats-officedocument.presentationml.tags+xml"/>
  <Override PartName="/ppt/notesSlides/notesSlide66.xml" ContentType="application/vnd.openxmlformats-officedocument.presentationml.notesSlide+xml"/>
  <Override PartName="/ppt/tags/tag96.xml" ContentType="application/vnd.openxmlformats-officedocument.presentationml.tags+xml"/>
  <Override PartName="/ppt/notesSlides/notesSlide67.xml" ContentType="application/vnd.openxmlformats-officedocument.presentationml.notesSlide+xml"/>
  <Override PartName="/ppt/tags/tag97.xml" ContentType="application/vnd.openxmlformats-officedocument.presentationml.tags+xml"/>
  <Override PartName="/ppt/notesSlides/notesSlide68.xml" ContentType="application/vnd.openxmlformats-officedocument.presentationml.notesSlide+xml"/>
  <Override PartName="/ppt/tags/tag98.xml" ContentType="application/vnd.openxmlformats-officedocument.presentationml.tags+xml"/>
  <Override PartName="/ppt/notesSlides/notesSlide69.xml" ContentType="application/vnd.openxmlformats-officedocument.presentationml.notesSlide+xml"/>
  <Override PartName="/ppt/tags/tag99.xml" ContentType="application/vnd.openxmlformats-officedocument.presentationml.tags+xml"/>
  <Override PartName="/ppt/notesSlides/notesSlide70.xml" ContentType="application/vnd.openxmlformats-officedocument.presentationml.notesSlide+xml"/>
  <Override PartName="/ppt/tags/tag100.xml" ContentType="application/vnd.openxmlformats-officedocument.presentationml.tags+xml"/>
  <Override PartName="/ppt/notesSlides/notesSlide71.xml" ContentType="application/vnd.openxmlformats-officedocument.presentationml.notesSlide+xml"/>
  <Override PartName="/ppt/tags/tag101.xml" ContentType="application/vnd.openxmlformats-officedocument.presentationml.tags+xml"/>
  <Override PartName="/ppt/notesSlides/notesSlide72.xml" ContentType="application/vnd.openxmlformats-officedocument.presentationml.notesSlide+xml"/>
  <Override PartName="/ppt/tags/tag102.xml" ContentType="application/vnd.openxmlformats-officedocument.presentationml.tags+xml"/>
  <Override PartName="/ppt/notesSlides/notesSlide73.xml" ContentType="application/vnd.openxmlformats-officedocument.presentationml.notesSlide+xml"/>
  <Override PartName="/ppt/tags/tag103.xml" ContentType="application/vnd.openxmlformats-officedocument.presentationml.tags+xml"/>
  <Override PartName="/ppt/notesSlides/notesSlide74.xml" ContentType="application/vnd.openxmlformats-officedocument.presentationml.notesSlide+xml"/>
  <Override PartName="/ppt/tags/tag104.xml" ContentType="application/vnd.openxmlformats-officedocument.presentationml.tags+xml"/>
  <Override PartName="/ppt/notesSlides/notesSlide75.xml" ContentType="application/vnd.openxmlformats-officedocument.presentationml.notesSlide+xml"/>
  <Override PartName="/ppt/tags/tag105.xml" ContentType="application/vnd.openxmlformats-officedocument.presentationml.tags+xml"/>
  <Override PartName="/ppt/notesSlides/notesSlide76.xml" ContentType="application/vnd.openxmlformats-officedocument.presentationml.notesSlide+xml"/>
  <Override PartName="/ppt/tags/tag106.xml" ContentType="application/vnd.openxmlformats-officedocument.presentationml.tags+xml"/>
  <Override PartName="/ppt/notesSlides/notesSlide77.xml" ContentType="application/vnd.openxmlformats-officedocument.presentationml.notesSlide+xml"/>
  <Override PartName="/ppt/tags/tag107.xml" ContentType="application/vnd.openxmlformats-officedocument.presentationml.tags+xml"/>
  <Override PartName="/ppt/notesSlides/notesSlide78.xml" ContentType="application/vnd.openxmlformats-officedocument.presentationml.notesSlide+xml"/>
  <Override PartName="/ppt/tags/tag108.xml" ContentType="application/vnd.openxmlformats-officedocument.presentationml.tags+xml"/>
  <Override PartName="/ppt/notesSlides/notesSlide79.xml" ContentType="application/vnd.openxmlformats-officedocument.presentationml.notesSlide+xml"/>
  <Override PartName="/ppt/tags/tag109.xml" ContentType="application/vnd.openxmlformats-officedocument.presentationml.tags+xml"/>
  <Override PartName="/ppt/notesSlides/notesSlide80.xml" ContentType="application/vnd.openxmlformats-officedocument.presentationml.notesSlide+xml"/>
  <Override PartName="/ppt/tags/tag110.xml" ContentType="application/vnd.openxmlformats-officedocument.presentationml.tags+xml"/>
  <Override PartName="/ppt/notesSlides/notesSlide81.xml" ContentType="application/vnd.openxmlformats-officedocument.presentationml.notesSlide+xml"/>
  <Override PartName="/ppt/tags/tag111.xml" ContentType="application/vnd.openxmlformats-officedocument.presentationml.tags+xml"/>
  <Override PartName="/ppt/notesSlides/notesSlide82.xml" ContentType="application/vnd.openxmlformats-officedocument.presentationml.notesSlide+xml"/>
  <Override PartName="/ppt/tags/tag112.xml" ContentType="application/vnd.openxmlformats-officedocument.presentationml.tags+xml"/>
  <Override PartName="/ppt/notesSlides/notesSlide83.xml" ContentType="application/vnd.openxmlformats-officedocument.presentationml.notesSlide+xml"/>
  <Override PartName="/ppt/tags/tag113.xml" ContentType="application/vnd.openxmlformats-officedocument.presentationml.tags+xml"/>
  <Override PartName="/ppt/notesSlides/notesSlide84.xml" ContentType="application/vnd.openxmlformats-officedocument.presentationml.notesSlide+xml"/>
  <Override PartName="/ppt/tags/tag114.xml" ContentType="application/vnd.openxmlformats-officedocument.presentationml.tags+xml"/>
  <Override PartName="/ppt/notesSlides/notesSlide85.xml" ContentType="application/vnd.openxmlformats-officedocument.presentationml.notesSlide+xml"/>
  <Override PartName="/ppt/tags/tag115.xml" ContentType="application/vnd.openxmlformats-officedocument.presentationml.tags+xml"/>
  <Override PartName="/ppt/notesSlides/notesSlide86.xml" ContentType="application/vnd.openxmlformats-officedocument.presentationml.notesSlide+xml"/>
  <Override PartName="/ppt/tags/tag116.xml" ContentType="application/vnd.openxmlformats-officedocument.presentationml.tags+xml"/>
  <Override PartName="/ppt/notesSlides/notesSlide87.xml" ContentType="application/vnd.openxmlformats-officedocument.presentationml.notesSlide+xml"/>
  <Override PartName="/ppt/tags/tag117.xml" ContentType="application/vnd.openxmlformats-officedocument.presentationml.tags+xml"/>
  <Override PartName="/ppt/notesSlides/notesSlide88.xml" ContentType="application/vnd.openxmlformats-officedocument.presentationml.notesSlide+xml"/>
  <Override PartName="/ppt/tags/tag118.xml" ContentType="application/vnd.openxmlformats-officedocument.presentationml.tags+xml"/>
  <Override PartName="/ppt/notesSlides/notesSlide89.xml" ContentType="application/vnd.openxmlformats-officedocument.presentationml.notesSlide+xml"/>
  <Override PartName="/ppt/tags/tag119.xml" ContentType="application/vnd.openxmlformats-officedocument.presentationml.tags+xml"/>
  <Override PartName="/ppt/notesSlides/notesSlide90.xml" ContentType="application/vnd.openxmlformats-officedocument.presentationml.notesSlide+xml"/>
  <Override PartName="/ppt/tags/tag120.xml" ContentType="application/vnd.openxmlformats-officedocument.presentationml.tags+xml"/>
  <Override PartName="/ppt/notesSlides/notesSlide91.xml" ContentType="application/vnd.openxmlformats-officedocument.presentationml.notesSlide+xml"/>
  <Override PartName="/ppt/tags/tag121.xml" ContentType="application/vnd.openxmlformats-officedocument.presentationml.tags+xml"/>
  <Override PartName="/ppt/notesSlides/notesSlide92.xml" ContentType="application/vnd.openxmlformats-officedocument.presentationml.notesSlide+xml"/>
  <Override PartName="/ppt/tags/tag122.xml" ContentType="application/vnd.openxmlformats-officedocument.presentationml.tags+xml"/>
  <Override PartName="/ppt/notesSlides/notesSlide93.xml" ContentType="application/vnd.openxmlformats-officedocument.presentationml.notesSlide+xml"/>
  <Override PartName="/ppt/tags/tag123.xml" ContentType="application/vnd.openxmlformats-officedocument.presentationml.tags+xml"/>
  <Override PartName="/ppt/notesSlides/notesSlide94.xml" ContentType="application/vnd.openxmlformats-officedocument.presentationml.notesSlide+xml"/>
  <Override PartName="/ppt/tags/tag124.xml" ContentType="application/vnd.openxmlformats-officedocument.presentationml.tags+xml"/>
  <Override PartName="/ppt/notesSlides/notesSlide95.xml" ContentType="application/vnd.openxmlformats-officedocument.presentationml.notesSlide+xml"/>
  <Override PartName="/ppt/tags/tag125.xml" ContentType="application/vnd.openxmlformats-officedocument.presentationml.tags+xml"/>
  <Override PartName="/ppt/notesSlides/notesSlide96.xml" ContentType="application/vnd.openxmlformats-officedocument.presentationml.notesSlide+xml"/>
  <Override PartName="/ppt/tags/tag126.xml" ContentType="application/vnd.openxmlformats-officedocument.presentationml.tags+xml"/>
  <Override PartName="/ppt/notesSlides/notesSlide97.xml" ContentType="application/vnd.openxmlformats-officedocument.presentationml.notesSlide+xml"/>
  <Override PartName="/ppt/tags/tag127.xml" ContentType="application/vnd.openxmlformats-officedocument.presentationml.tags+xml"/>
  <Override PartName="/ppt/notesSlides/notesSlide98.xml" ContentType="application/vnd.openxmlformats-officedocument.presentationml.notesSlide+xml"/>
  <Override PartName="/ppt/tags/tag128.xml" ContentType="application/vnd.openxmlformats-officedocument.presentationml.tags+xml"/>
  <Override PartName="/ppt/notesSlides/notesSlide99.xml" ContentType="application/vnd.openxmlformats-officedocument.presentationml.notesSlide+xml"/>
  <Override PartName="/ppt/tags/tag129.xml" ContentType="application/vnd.openxmlformats-officedocument.presentationml.tags+xml"/>
  <Override PartName="/ppt/notesSlides/notesSlide100.xml" ContentType="application/vnd.openxmlformats-officedocument.presentationml.notesSlide+xml"/>
  <Override PartName="/ppt/tags/tag130.xml" ContentType="application/vnd.openxmlformats-officedocument.presentationml.tags+xml"/>
  <Override PartName="/ppt/notesSlides/notesSlide101.xml" ContentType="application/vnd.openxmlformats-officedocument.presentationml.notesSlide+xml"/>
  <Override PartName="/ppt/tags/tag131.xml" ContentType="application/vnd.openxmlformats-officedocument.presentationml.tags+xml"/>
  <Override PartName="/ppt/notesSlides/notesSlide102.xml" ContentType="application/vnd.openxmlformats-officedocument.presentationml.notesSlide+xml"/>
  <Override PartName="/ppt/tags/tag132.xml" ContentType="application/vnd.openxmlformats-officedocument.presentationml.tags+xml"/>
  <Override PartName="/ppt/notesSlides/notesSlide103.xml" ContentType="application/vnd.openxmlformats-officedocument.presentationml.notesSlide+xml"/>
  <Override PartName="/ppt/tags/tag133.xml" ContentType="application/vnd.openxmlformats-officedocument.presentationml.tags+xml"/>
  <Override PartName="/ppt/notesSlides/notesSlide104.xml" ContentType="application/vnd.openxmlformats-officedocument.presentationml.notesSlide+xml"/>
  <Override PartName="/ppt/tags/tag134.xml" ContentType="application/vnd.openxmlformats-officedocument.presentationml.tags+xml"/>
  <Override PartName="/ppt/notesSlides/notesSlide105.xml" ContentType="application/vnd.openxmlformats-officedocument.presentationml.notesSlide+xml"/>
  <Override PartName="/ppt/tags/tag135.xml" ContentType="application/vnd.openxmlformats-officedocument.presentationml.tags+xml"/>
  <Override PartName="/ppt/notesSlides/notesSlide106.xml" ContentType="application/vnd.openxmlformats-officedocument.presentationml.notesSlide+xml"/>
  <Override PartName="/ppt/tags/tag136.xml" ContentType="application/vnd.openxmlformats-officedocument.presentationml.tags+xml"/>
  <Override PartName="/ppt/notesSlides/notesSlide107.xml" ContentType="application/vnd.openxmlformats-officedocument.presentationml.notesSlide+xml"/>
  <Override PartName="/ppt/tags/tag137.xml" ContentType="application/vnd.openxmlformats-officedocument.presentationml.tags+xml"/>
  <Override PartName="/ppt/notesSlides/notesSlide108.xml" ContentType="application/vnd.openxmlformats-officedocument.presentationml.notesSlide+xml"/>
  <Override PartName="/ppt/tags/tag138.xml" ContentType="application/vnd.openxmlformats-officedocument.presentationml.tags+xml"/>
  <Override PartName="/ppt/notesSlides/notesSlide109.xml" ContentType="application/vnd.openxmlformats-officedocument.presentationml.notesSlide+xml"/>
  <Override PartName="/ppt/tags/tag139.xml" ContentType="application/vnd.openxmlformats-officedocument.presentationml.tags+xml"/>
  <Override PartName="/ppt/notesSlides/notesSlide110.xml" ContentType="application/vnd.openxmlformats-officedocument.presentationml.notesSlide+xml"/>
  <Override PartName="/ppt/tags/tag140.xml" ContentType="application/vnd.openxmlformats-officedocument.presentationml.tags+xml"/>
  <Override PartName="/ppt/notesSlides/notesSlide111.xml" ContentType="application/vnd.openxmlformats-officedocument.presentationml.notesSlide+xml"/>
  <Override PartName="/ppt/tags/tag141.xml" ContentType="application/vnd.openxmlformats-officedocument.presentationml.tags+xml"/>
  <Override PartName="/ppt/notesSlides/notesSlide112.xml" ContentType="application/vnd.openxmlformats-officedocument.presentationml.notesSlide+xml"/>
  <Override PartName="/ppt/tags/tag142.xml" ContentType="application/vnd.openxmlformats-officedocument.presentationml.tags+xml"/>
  <Override PartName="/ppt/notesSlides/notesSlide113.xml" ContentType="application/vnd.openxmlformats-officedocument.presentationml.notesSlide+xml"/>
  <Override PartName="/ppt/tags/tag143.xml" ContentType="application/vnd.openxmlformats-officedocument.presentationml.tags+xml"/>
  <Override PartName="/ppt/notesSlides/notesSlide114.xml" ContentType="application/vnd.openxmlformats-officedocument.presentationml.notesSlide+xml"/>
  <Override PartName="/ppt/tags/tag144.xml" ContentType="application/vnd.openxmlformats-officedocument.presentationml.tags+xml"/>
  <Override PartName="/ppt/notesSlides/notesSlide115.xml" ContentType="application/vnd.openxmlformats-officedocument.presentationml.notesSlide+xml"/>
  <Override PartName="/ppt/tags/tag145.xml" ContentType="application/vnd.openxmlformats-officedocument.presentationml.tags+xml"/>
  <Override PartName="/ppt/notesSlides/notesSlide116.xml" ContentType="application/vnd.openxmlformats-officedocument.presentationml.notesSlide+xml"/>
  <Override PartName="/ppt/tags/tag146.xml" ContentType="application/vnd.openxmlformats-officedocument.presentationml.tags+xml"/>
  <Override PartName="/ppt/notesSlides/notesSlide117.xml" ContentType="application/vnd.openxmlformats-officedocument.presentationml.notesSlide+xml"/>
  <Override PartName="/ppt/tags/tag147.xml" ContentType="application/vnd.openxmlformats-officedocument.presentationml.tags+xml"/>
  <Override PartName="/ppt/notesSlides/notesSlide118.xml" ContentType="application/vnd.openxmlformats-officedocument.presentationml.notesSlide+xml"/>
  <Override PartName="/ppt/tags/tag148.xml" ContentType="application/vnd.openxmlformats-officedocument.presentationml.tags+xml"/>
  <Override PartName="/ppt/notesSlides/notesSlide119.xml" ContentType="application/vnd.openxmlformats-officedocument.presentationml.notesSlide+xml"/>
  <Override PartName="/ppt/tags/tag149.xml" ContentType="application/vnd.openxmlformats-officedocument.presentationml.tags+xml"/>
  <Override PartName="/ppt/notesSlides/notesSlide120.xml" ContentType="application/vnd.openxmlformats-officedocument.presentationml.notesSlide+xml"/>
  <Override PartName="/ppt/tags/tag150.xml" ContentType="application/vnd.openxmlformats-officedocument.presentationml.tags+xml"/>
  <Override PartName="/ppt/notesSlides/notesSlide121.xml" ContentType="application/vnd.openxmlformats-officedocument.presentationml.notesSlide+xml"/>
  <Override PartName="/ppt/tags/tag151.xml" ContentType="application/vnd.openxmlformats-officedocument.presentationml.tags+xml"/>
  <Override PartName="/ppt/notesSlides/notesSlide122.xml" ContentType="application/vnd.openxmlformats-officedocument.presentationml.notesSlide+xml"/>
  <Override PartName="/ppt/tags/tag152.xml" ContentType="application/vnd.openxmlformats-officedocument.presentationml.tags+xml"/>
  <Override PartName="/ppt/notesSlides/notesSlide123.xml" ContentType="application/vnd.openxmlformats-officedocument.presentationml.notesSlide+xml"/>
  <Override PartName="/ppt/tags/tag153.xml" ContentType="application/vnd.openxmlformats-officedocument.presentationml.tags+xml"/>
  <Override PartName="/ppt/notesSlides/notesSlide124.xml" ContentType="application/vnd.openxmlformats-officedocument.presentationml.notesSlide+xml"/>
  <Override PartName="/ppt/tags/tag154.xml" ContentType="application/vnd.openxmlformats-officedocument.presentationml.tags+xml"/>
  <Override PartName="/ppt/notesSlides/notesSlide125.xml" ContentType="application/vnd.openxmlformats-officedocument.presentationml.notesSlide+xml"/>
  <Override PartName="/ppt/tags/tag155.xml" ContentType="application/vnd.openxmlformats-officedocument.presentationml.tags+xml"/>
  <Override PartName="/ppt/notesSlides/notesSlide126.xml" ContentType="application/vnd.openxmlformats-officedocument.presentationml.notesSlide+xml"/>
  <Override PartName="/ppt/tags/tag156.xml" ContentType="application/vnd.openxmlformats-officedocument.presentationml.tags+xml"/>
  <Override PartName="/ppt/notesSlides/notesSlide127.xml" ContentType="application/vnd.openxmlformats-officedocument.presentationml.notesSlide+xml"/>
  <Override PartName="/ppt/tags/tag157.xml" ContentType="application/vnd.openxmlformats-officedocument.presentationml.tags+xml"/>
  <Override PartName="/ppt/notesSlides/notesSlide128.xml" ContentType="application/vnd.openxmlformats-officedocument.presentationml.notesSlide+xml"/>
  <Override PartName="/ppt/tags/tag158.xml" ContentType="application/vnd.openxmlformats-officedocument.presentationml.tags+xml"/>
  <Override PartName="/ppt/notesSlides/notesSlide129.xml" ContentType="application/vnd.openxmlformats-officedocument.presentationml.notesSlide+xml"/>
  <Override PartName="/ppt/tags/tag159.xml" ContentType="application/vnd.openxmlformats-officedocument.presentationml.tags+xml"/>
  <Override PartName="/ppt/notesSlides/notesSlide130.xml" ContentType="application/vnd.openxmlformats-officedocument.presentationml.notesSlide+xml"/>
  <Override PartName="/ppt/tags/tag160.xml" ContentType="application/vnd.openxmlformats-officedocument.presentationml.tags+xml"/>
  <Override PartName="/ppt/notesSlides/notesSlide131.xml" ContentType="application/vnd.openxmlformats-officedocument.presentationml.notesSlide+xml"/>
  <Override PartName="/ppt/tags/tag161.xml" ContentType="application/vnd.openxmlformats-officedocument.presentationml.tags+xml"/>
  <Override PartName="/ppt/notesSlides/notesSlide132.xml" ContentType="application/vnd.openxmlformats-officedocument.presentationml.notesSlide+xml"/>
  <Override PartName="/ppt/tags/tag162.xml" ContentType="application/vnd.openxmlformats-officedocument.presentationml.tags+xml"/>
  <Override PartName="/ppt/notesSlides/notesSlide133.xml" ContentType="application/vnd.openxmlformats-officedocument.presentationml.notesSlide+xml"/>
  <Override PartName="/ppt/tags/tag163.xml" ContentType="application/vnd.openxmlformats-officedocument.presentationml.tags+xml"/>
  <Override PartName="/ppt/notesSlides/notesSlide134.xml" ContentType="application/vnd.openxmlformats-officedocument.presentationml.notesSlide+xml"/>
  <Override PartName="/ppt/tags/tag164.xml" ContentType="application/vnd.openxmlformats-officedocument.presentationml.tags+xml"/>
  <Override PartName="/ppt/notesSlides/notesSlide135.xml" ContentType="application/vnd.openxmlformats-officedocument.presentationml.notesSlide+xml"/>
  <Override PartName="/ppt/tags/tag165.xml" ContentType="application/vnd.openxmlformats-officedocument.presentationml.tags+xml"/>
  <Override PartName="/ppt/notesSlides/notesSlide136.xml" ContentType="application/vnd.openxmlformats-officedocument.presentationml.notesSlide+xml"/>
  <Override PartName="/ppt/tags/tag166.xml" ContentType="application/vnd.openxmlformats-officedocument.presentationml.tags+xml"/>
  <Override PartName="/ppt/notesSlides/notesSlide137.xml" ContentType="application/vnd.openxmlformats-officedocument.presentationml.notesSlide+xml"/>
  <Override PartName="/ppt/tags/tag167.xml" ContentType="application/vnd.openxmlformats-officedocument.presentationml.tags+xml"/>
  <Override PartName="/ppt/notesSlides/notesSlide138.xml" ContentType="application/vnd.openxmlformats-officedocument.presentationml.notesSlide+xml"/>
  <Override PartName="/ppt/tags/tag168.xml" ContentType="application/vnd.openxmlformats-officedocument.presentationml.tags+xml"/>
  <Override PartName="/ppt/notesSlides/notesSlide139.xml" ContentType="application/vnd.openxmlformats-officedocument.presentationml.notesSlide+xml"/>
  <Override PartName="/ppt/tags/tag169.xml" ContentType="application/vnd.openxmlformats-officedocument.presentationml.tags+xml"/>
  <Override PartName="/ppt/notesSlides/notesSlide140.xml" ContentType="application/vnd.openxmlformats-officedocument.presentationml.notesSlide+xml"/>
  <Override PartName="/ppt/tags/tag170.xml" ContentType="application/vnd.openxmlformats-officedocument.presentationml.tags+xml"/>
  <Override PartName="/ppt/notesSlides/notesSlide141.xml" ContentType="application/vnd.openxmlformats-officedocument.presentationml.notesSlide+xml"/>
  <Override PartName="/ppt/tags/tag171.xml" ContentType="application/vnd.openxmlformats-officedocument.presentationml.tags+xml"/>
  <Override PartName="/ppt/notesSlides/notesSlide142.xml" ContentType="application/vnd.openxmlformats-officedocument.presentationml.notesSlide+xml"/>
  <Override PartName="/ppt/tags/tag172.xml" ContentType="application/vnd.openxmlformats-officedocument.presentationml.tags+xml"/>
  <Override PartName="/ppt/notesSlides/notesSlide143.xml" ContentType="application/vnd.openxmlformats-officedocument.presentationml.notesSlide+xml"/>
  <Override PartName="/ppt/tags/tag173.xml" ContentType="application/vnd.openxmlformats-officedocument.presentationml.tags+xml"/>
  <Override PartName="/ppt/notesSlides/notesSlide144.xml" ContentType="application/vnd.openxmlformats-officedocument.presentationml.notesSlide+xml"/>
  <Override PartName="/ppt/tags/tag174.xml" ContentType="application/vnd.openxmlformats-officedocument.presentationml.tags+xml"/>
  <Override PartName="/ppt/notesSlides/notesSlide145.xml" ContentType="application/vnd.openxmlformats-officedocument.presentationml.notesSlide+xml"/>
  <Override PartName="/ppt/tags/tag175.xml" ContentType="application/vnd.openxmlformats-officedocument.presentationml.tags+xml"/>
  <Override PartName="/ppt/notesSlides/notesSlide146.xml" ContentType="application/vnd.openxmlformats-officedocument.presentationml.notesSlide+xml"/>
  <Override PartName="/ppt/tags/tag176.xml" ContentType="application/vnd.openxmlformats-officedocument.presentationml.tags+xml"/>
  <Override PartName="/ppt/notesSlides/notesSlide147.xml" ContentType="application/vnd.openxmlformats-officedocument.presentationml.notesSlide+xml"/>
  <Override PartName="/ppt/tags/tag177.xml" ContentType="application/vnd.openxmlformats-officedocument.presentationml.tags+xml"/>
  <Override PartName="/ppt/notesSlides/notesSlide148.xml" ContentType="application/vnd.openxmlformats-officedocument.presentationml.notesSlide+xml"/>
  <Override PartName="/ppt/tags/tag178.xml" ContentType="application/vnd.openxmlformats-officedocument.presentationml.tags+xml"/>
  <Override PartName="/ppt/notesSlides/notesSlide149.xml" ContentType="application/vnd.openxmlformats-officedocument.presentationml.notesSlide+xml"/>
  <Override PartName="/ppt/tags/tag179.xml" ContentType="application/vnd.openxmlformats-officedocument.presentationml.tags+xml"/>
  <Override PartName="/ppt/notesSlides/notesSlide150.xml" ContentType="application/vnd.openxmlformats-officedocument.presentationml.notesSlide+xml"/>
  <Override PartName="/ppt/tags/tag180.xml" ContentType="application/vnd.openxmlformats-officedocument.presentationml.tags+xml"/>
  <Override PartName="/ppt/notesSlides/notesSlide151.xml" ContentType="application/vnd.openxmlformats-officedocument.presentationml.notesSlide+xml"/>
  <Override PartName="/ppt/tags/tag181.xml" ContentType="application/vnd.openxmlformats-officedocument.presentationml.tags+xml"/>
  <Override PartName="/ppt/notesSlides/notesSlide152.xml" ContentType="application/vnd.openxmlformats-officedocument.presentationml.notesSlide+xml"/>
  <Override PartName="/ppt/tags/tag182.xml" ContentType="application/vnd.openxmlformats-officedocument.presentationml.tags+xml"/>
  <Override PartName="/ppt/notesSlides/notesSlide153.xml" ContentType="application/vnd.openxmlformats-officedocument.presentationml.notesSlide+xml"/>
  <Override PartName="/ppt/tags/tag183.xml" ContentType="application/vnd.openxmlformats-officedocument.presentationml.tags+xml"/>
  <Override PartName="/ppt/notesSlides/notesSlide154.xml" ContentType="application/vnd.openxmlformats-officedocument.presentationml.notesSlide+xml"/>
  <Override PartName="/ppt/tags/tag184.xml" ContentType="application/vnd.openxmlformats-officedocument.presentationml.tags+xml"/>
  <Override PartName="/ppt/notesSlides/notesSlide155.xml" ContentType="application/vnd.openxmlformats-officedocument.presentationml.notesSlide+xml"/>
  <Override PartName="/ppt/tags/tag185.xml" ContentType="application/vnd.openxmlformats-officedocument.presentationml.tags+xml"/>
  <Override PartName="/ppt/notesSlides/notesSlide156.xml" ContentType="application/vnd.openxmlformats-officedocument.presentationml.notesSlide+xml"/>
  <Override PartName="/ppt/tags/tag186.xml" ContentType="application/vnd.openxmlformats-officedocument.presentationml.tags+xml"/>
  <Override PartName="/ppt/notesSlides/notesSlide157.xml" ContentType="application/vnd.openxmlformats-officedocument.presentationml.notesSlide+xml"/>
  <Override PartName="/ppt/tags/tag187.xml" ContentType="application/vnd.openxmlformats-officedocument.presentationml.tags+xml"/>
  <Override PartName="/ppt/notesSlides/notesSlide158.xml" ContentType="application/vnd.openxmlformats-officedocument.presentationml.notesSlide+xml"/>
  <Override PartName="/ppt/tags/tag188.xml" ContentType="application/vnd.openxmlformats-officedocument.presentationml.tags+xml"/>
  <Override PartName="/ppt/notesSlides/notesSlide159.xml" ContentType="application/vnd.openxmlformats-officedocument.presentationml.notesSlide+xml"/>
  <Override PartName="/ppt/tags/tag189.xml" ContentType="application/vnd.openxmlformats-officedocument.presentationml.tags+xml"/>
  <Override PartName="/ppt/notesSlides/notesSlide160.xml" ContentType="application/vnd.openxmlformats-officedocument.presentationml.notesSlide+xml"/>
  <Override PartName="/ppt/tags/tag190.xml" ContentType="application/vnd.openxmlformats-officedocument.presentationml.tags+xml"/>
  <Override PartName="/ppt/notesSlides/notesSlide161.xml" ContentType="application/vnd.openxmlformats-officedocument.presentationml.notesSlide+xml"/>
  <Override PartName="/ppt/tags/tag191.xml" ContentType="application/vnd.openxmlformats-officedocument.presentationml.tags+xml"/>
  <Override PartName="/ppt/notesSlides/notesSlide162.xml" ContentType="application/vnd.openxmlformats-officedocument.presentationml.notesSlide+xml"/>
  <Override PartName="/ppt/tags/tag192.xml" ContentType="application/vnd.openxmlformats-officedocument.presentationml.tags+xml"/>
  <Override PartName="/ppt/notesSlides/notesSlide163.xml" ContentType="application/vnd.openxmlformats-officedocument.presentationml.notesSlide+xml"/>
  <Override PartName="/ppt/tags/tag193.xml" ContentType="application/vnd.openxmlformats-officedocument.presentationml.tags+xml"/>
  <Override PartName="/ppt/notesSlides/notesSlide164.xml" ContentType="application/vnd.openxmlformats-officedocument.presentationml.notesSlide+xml"/>
  <Override PartName="/ppt/tags/tag194.xml" ContentType="application/vnd.openxmlformats-officedocument.presentationml.tags+xml"/>
  <Override PartName="/ppt/notesSlides/notesSlide165.xml" ContentType="application/vnd.openxmlformats-officedocument.presentationml.notesSlide+xml"/>
  <Override PartName="/ppt/tags/tag195.xml" ContentType="application/vnd.openxmlformats-officedocument.presentationml.tags+xml"/>
  <Override PartName="/ppt/notesSlides/notesSlide166.xml" ContentType="application/vnd.openxmlformats-officedocument.presentationml.notesSlide+xml"/>
  <Override PartName="/ppt/tags/tag196.xml" ContentType="application/vnd.openxmlformats-officedocument.presentationml.tags+xml"/>
  <Override PartName="/ppt/notesSlides/notesSlide167.xml" ContentType="application/vnd.openxmlformats-officedocument.presentationml.notesSlide+xml"/>
  <Override PartName="/ppt/tags/tag197.xml" ContentType="application/vnd.openxmlformats-officedocument.presentationml.tags+xml"/>
  <Override PartName="/ppt/notesSlides/notesSlide168.xml" ContentType="application/vnd.openxmlformats-officedocument.presentationml.notesSlide+xml"/>
  <Override PartName="/ppt/tags/tag198.xml" ContentType="application/vnd.openxmlformats-officedocument.presentationml.tags+xml"/>
  <Override PartName="/ppt/notesSlides/notesSlide169.xml" ContentType="application/vnd.openxmlformats-officedocument.presentationml.notesSlide+xml"/>
  <Override PartName="/ppt/tags/tag199.xml" ContentType="application/vnd.openxmlformats-officedocument.presentationml.tags+xml"/>
  <Override PartName="/ppt/notesSlides/notesSlide170.xml" ContentType="application/vnd.openxmlformats-officedocument.presentationml.notesSlide+xml"/>
  <Override PartName="/ppt/tags/tag200.xml" ContentType="application/vnd.openxmlformats-officedocument.presentationml.tags+xml"/>
  <Override PartName="/ppt/notesSlides/notesSlide171.xml" ContentType="application/vnd.openxmlformats-officedocument.presentationml.notesSlide+xml"/>
  <Override PartName="/ppt/tags/tag201.xml" ContentType="application/vnd.openxmlformats-officedocument.presentationml.tags+xml"/>
  <Override PartName="/ppt/notesSlides/notesSlide172.xml" ContentType="application/vnd.openxmlformats-officedocument.presentationml.notesSlide+xml"/>
  <Override PartName="/ppt/tags/tag202.xml" ContentType="application/vnd.openxmlformats-officedocument.presentationml.tags+xml"/>
  <Override PartName="/ppt/notesSlides/notesSlide173.xml" ContentType="application/vnd.openxmlformats-officedocument.presentationml.notesSlide+xml"/>
  <Override PartName="/ppt/tags/tag203.xml" ContentType="application/vnd.openxmlformats-officedocument.presentationml.tags+xml"/>
  <Override PartName="/ppt/notesSlides/notesSlide174.xml" ContentType="application/vnd.openxmlformats-officedocument.presentationml.notesSlide+xml"/>
  <Override PartName="/ppt/tags/tag204.xml" ContentType="application/vnd.openxmlformats-officedocument.presentationml.tags+xml"/>
  <Override PartName="/ppt/notesSlides/notesSlide175.xml" ContentType="application/vnd.openxmlformats-officedocument.presentationml.notesSlide+xml"/>
  <Override PartName="/ppt/tags/tag205.xml" ContentType="application/vnd.openxmlformats-officedocument.presentationml.tags+xml"/>
  <Override PartName="/ppt/notesSlides/notesSlide176.xml" ContentType="application/vnd.openxmlformats-officedocument.presentationml.notesSlide+xml"/>
  <Override PartName="/ppt/tags/tag206.xml" ContentType="application/vnd.openxmlformats-officedocument.presentationml.tags+xml"/>
  <Override PartName="/ppt/notesSlides/notesSlide177.xml" ContentType="application/vnd.openxmlformats-officedocument.presentationml.notesSlide+xml"/>
  <Override PartName="/ppt/tags/tag207.xml" ContentType="application/vnd.openxmlformats-officedocument.presentationml.tags+xml"/>
  <Override PartName="/ppt/notesSlides/notesSlide178.xml" ContentType="application/vnd.openxmlformats-officedocument.presentationml.notesSlide+xml"/>
  <Override PartName="/ppt/tags/tag208.xml" ContentType="application/vnd.openxmlformats-officedocument.presentationml.tags+xml"/>
  <Override PartName="/ppt/notesSlides/notesSlide179.xml" ContentType="application/vnd.openxmlformats-officedocument.presentationml.notesSlide+xml"/>
  <Override PartName="/ppt/tags/tag209.xml" ContentType="application/vnd.openxmlformats-officedocument.presentationml.tags+xml"/>
  <Override PartName="/ppt/notesSlides/notesSlide180.xml" ContentType="application/vnd.openxmlformats-officedocument.presentationml.notesSlide+xml"/>
  <Override PartName="/ppt/tags/tag210.xml" ContentType="application/vnd.openxmlformats-officedocument.presentationml.tags+xml"/>
  <Override PartName="/ppt/notesSlides/notesSlide181.xml" ContentType="application/vnd.openxmlformats-officedocument.presentationml.notesSlide+xml"/>
  <Override PartName="/ppt/tags/tag211.xml" ContentType="application/vnd.openxmlformats-officedocument.presentationml.tags+xml"/>
  <Override PartName="/ppt/notesSlides/notesSlide182.xml" ContentType="application/vnd.openxmlformats-officedocument.presentationml.notesSlide+xml"/>
  <Override PartName="/ppt/tags/tag212.xml" ContentType="application/vnd.openxmlformats-officedocument.presentationml.tags+xml"/>
  <Override PartName="/ppt/notesSlides/notesSlide183.xml" ContentType="application/vnd.openxmlformats-officedocument.presentationml.notesSlide+xml"/>
  <Override PartName="/ppt/tags/tag213.xml" ContentType="application/vnd.openxmlformats-officedocument.presentationml.tags+xml"/>
  <Override PartName="/ppt/notesSlides/notesSlide184.xml" ContentType="application/vnd.openxmlformats-officedocument.presentationml.notesSlide+xml"/>
  <Override PartName="/ppt/tags/tag214.xml" ContentType="application/vnd.openxmlformats-officedocument.presentationml.tags+xml"/>
  <Override PartName="/ppt/notesSlides/notesSlide185.xml" ContentType="application/vnd.openxmlformats-officedocument.presentationml.notesSlide+xml"/>
  <Override PartName="/ppt/tags/tag215.xml" ContentType="application/vnd.openxmlformats-officedocument.presentationml.tags+xml"/>
  <Override PartName="/ppt/notesSlides/notesSlide186.xml" ContentType="application/vnd.openxmlformats-officedocument.presentationml.notesSlide+xml"/>
  <Override PartName="/ppt/tags/tag216.xml" ContentType="application/vnd.openxmlformats-officedocument.presentationml.tags+xml"/>
  <Override PartName="/ppt/notesSlides/notesSlide187.xml" ContentType="application/vnd.openxmlformats-officedocument.presentationml.notesSlide+xml"/>
  <Override PartName="/ppt/tags/tag217.xml" ContentType="application/vnd.openxmlformats-officedocument.presentationml.tags+xml"/>
  <Override PartName="/ppt/notesSlides/notesSlide188.xml" ContentType="application/vnd.openxmlformats-officedocument.presentationml.notesSlide+xml"/>
  <Override PartName="/ppt/tags/tag218.xml" ContentType="application/vnd.openxmlformats-officedocument.presentationml.tags+xml"/>
  <Override PartName="/ppt/notesSlides/notesSlide189.xml" ContentType="application/vnd.openxmlformats-officedocument.presentationml.notesSlide+xml"/>
  <Override PartName="/ppt/tags/tag219.xml" ContentType="application/vnd.openxmlformats-officedocument.presentationml.tags+xml"/>
  <Override PartName="/ppt/notesSlides/notesSlide190.xml" ContentType="application/vnd.openxmlformats-officedocument.presentationml.notesSlide+xml"/>
  <Override PartName="/ppt/tags/tag220.xml" ContentType="application/vnd.openxmlformats-officedocument.presentationml.tags+xml"/>
  <Override PartName="/ppt/notesSlides/notesSlide191.xml" ContentType="application/vnd.openxmlformats-officedocument.presentationml.notesSlide+xml"/>
  <Override PartName="/ppt/tags/tag221.xml" ContentType="application/vnd.openxmlformats-officedocument.presentationml.tags+xml"/>
  <Override PartName="/ppt/notesSlides/notesSlide192.xml" ContentType="application/vnd.openxmlformats-officedocument.presentationml.notesSlide+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notesSlides/notesSlide194.xml" ContentType="application/vnd.openxmlformats-officedocument.presentationml.notesSlide+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notesSlides/notesSlide196.xml" ContentType="application/vnd.openxmlformats-officedocument.presentationml.notesSlide+xml"/>
  <Override PartName="/ppt/tags/tag226.xml" ContentType="application/vnd.openxmlformats-officedocument.presentationml.tags+xml"/>
  <Override PartName="/ppt/notesSlides/notesSlide197.xml" ContentType="application/vnd.openxmlformats-officedocument.presentationml.notesSlide+xml"/>
  <Override PartName="/ppt/tags/tag227.xml" ContentType="application/vnd.openxmlformats-officedocument.presentationml.tags+xml"/>
  <Override PartName="/ppt/notesSlides/notesSlide198.xml" ContentType="application/vnd.openxmlformats-officedocument.presentationml.notesSlide+xml"/>
  <Override PartName="/ppt/tags/tag228.xml" ContentType="application/vnd.openxmlformats-officedocument.presentationml.tags+xml"/>
  <Override PartName="/ppt/notesSlides/notesSlide199.xml" ContentType="application/vnd.openxmlformats-officedocument.presentationml.notesSlide+xml"/>
  <Override PartName="/ppt/tags/tag229.xml" ContentType="application/vnd.openxmlformats-officedocument.presentationml.tags+xml"/>
  <Override PartName="/ppt/notesSlides/notesSlide200.xml" ContentType="application/vnd.openxmlformats-officedocument.presentationml.notesSlide+xml"/>
  <Override PartName="/ppt/tags/tag230.xml" ContentType="application/vnd.openxmlformats-officedocument.presentationml.tags+xml"/>
  <Override PartName="/ppt/notesSlides/notesSlide201.xml" ContentType="application/vnd.openxmlformats-officedocument.presentationml.notesSlide+xml"/>
  <Override PartName="/ppt/tags/tag231.xml" ContentType="application/vnd.openxmlformats-officedocument.presentationml.tags+xml"/>
  <Override PartName="/ppt/notesSlides/notesSlide202.xml" ContentType="application/vnd.openxmlformats-officedocument.presentationml.notesSlide+xml"/>
  <Override PartName="/ppt/tags/tag232.xml" ContentType="application/vnd.openxmlformats-officedocument.presentationml.tags+xml"/>
  <Override PartName="/ppt/notesSlides/notesSlide203.xml" ContentType="application/vnd.openxmlformats-officedocument.presentationml.notesSlide+xml"/>
  <Override PartName="/ppt/tags/tag233.xml" ContentType="application/vnd.openxmlformats-officedocument.presentationml.tags+xml"/>
  <Override PartName="/ppt/notesSlides/notesSlide204.xml" ContentType="application/vnd.openxmlformats-officedocument.presentationml.notesSlide+xml"/>
  <Override PartName="/ppt/tags/tag234.xml" ContentType="application/vnd.openxmlformats-officedocument.presentationml.tags+xml"/>
  <Override PartName="/ppt/notesSlides/notesSlide205.xml" ContentType="application/vnd.openxmlformats-officedocument.presentationml.notesSlide+xml"/>
  <Override PartName="/ppt/tags/tag235.xml" ContentType="application/vnd.openxmlformats-officedocument.presentationml.tags+xml"/>
  <Override PartName="/ppt/notesSlides/notesSlide206.xml" ContentType="application/vnd.openxmlformats-officedocument.presentationml.notesSlide+xml"/>
  <Override PartName="/ppt/tags/tag236.xml" ContentType="application/vnd.openxmlformats-officedocument.presentationml.tags+xml"/>
  <Override PartName="/ppt/notesSlides/notesSlide207.xml" ContentType="application/vnd.openxmlformats-officedocument.presentationml.notesSlide+xml"/>
  <Override PartName="/ppt/tags/tag237.xml" ContentType="application/vnd.openxmlformats-officedocument.presentationml.tags+xml"/>
  <Override PartName="/ppt/notesSlides/notesSlide208.xml" ContentType="application/vnd.openxmlformats-officedocument.presentationml.notesSlide+xml"/>
  <Override PartName="/ppt/tags/tag238.xml" ContentType="application/vnd.openxmlformats-officedocument.presentationml.tags+xml"/>
  <Override PartName="/ppt/notesSlides/notesSlide209.xml" ContentType="application/vnd.openxmlformats-officedocument.presentationml.notesSlide+xml"/>
  <Override PartName="/ppt/tags/tag239.xml" ContentType="application/vnd.openxmlformats-officedocument.presentationml.tags+xml"/>
  <Override PartName="/ppt/notesSlides/notesSlide210.xml" ContentType="application/vnd.openxmlformats-officedocument.presentationml.notesSlide+xml"/>
  <Override PartName="/ppt/tags/tag240.xml" ContentType="application/vnd.openxmlformats-officedocument.presentationml.tags+xml"/>
  <Override PartName="/ppt/notesSlides/notesSlide211.xml" ContentType="application/vnd.openxmlformats-officedocument.presentationml.notesSlide+xml"/>
  <Override PartName="/ppt/tags/tag241.xml" ContentType="application/vnd.openxmlformats-officedocument.presentationml.tags+xml"/>
  <Override PartName="/ppt/notesSlides/notesSlide212.xml" ContentType="application/vnd.openxmlformats-officedocument.presentationml.notesSlide+xml"/>
  <Override PartName="/ppt/tags/tag242.xml" ContentType="application/vnd.openxmlformats-officedocument.presentationml.tags+xml"/>
  <Override PartName="/ppt/notesSlides/notesSlide213.xml" ContentType="application/vnd.openxmlformats-officedocument.presentationml.notesSlide+xml"/>
  <Override PartName="/ppt/tags/tag243.xml" ContentType="application/vnd.openxmlformats-officedocument.presentationml.tags+xml"/>
  <Override PartName="/ppt/notesSlides/notesSlide214.xml" ContentType="application/vnd.openxmlformats-officedocument.presentationml.notesSlide+xml"/>
  <Override PartName="/ppt/tags/tag244.xml" ContentType="application/vnd.openxmlformats-officedocument.presentationml.tags+xml"/>
  <Override PartName="/ppt/notesSlides/notesSlide215.xml" ContentType="application/vnd.openxmlformats-officedocument.presentationml.notesSlide+xml"/>
  <Override PartName="/ppt/tags/tag245.xml" ContentType="application/vnd.openxmlformats-officedocument.presentationml.tags+xml"/>
  <Override PartName="/ppt/notesSlides/notesSlide216.xml" ContentType="application/vnd.openxmlformats-officedocument.presentationml.notesSlide+xml"/>
  <Override PartName="/ppt/tags/tag246.xml" ContentType="application/vnd.openxmlformats-officedocument.presentationml.tags+xml"/>
  <Override PartName="/ppt/notesSlides/notesSlide217.xml" ContentType="application/vnd.openxmlformats-officedocument.presentationml.notesSlide+xml"/>
  <Override PartName="/ppt/tags/tag247.xml" ContentType="application/vnd.openxmlformats-officedocument.presentationml.tags+xml"/>
  <Override PartName="/ppt/notesSlides/notesSlide218.xml" ContentType="application/vnd.openxmlformats-officedocument.presentationml.notesSlide+xml"/>
  <Override PartName="/ppt/tags/tag248.xml" ContentType="application/vnd.openxmlformats-officedocument.presentationml.tags+xml"/>
  <Override PartName="/ppt/notesSlides/notesSlide219.xml" ContentType="application/vnd.openxmlformats-officedocument.presentationml.notesSlide+xml"/>
  <Override PartName="/ppt/tags/tag249.xml" ContentType="application/vnd.openxmlformats-officedocument.presentationml.tags+xml"/>
  <Override PartName="/ppt/notesSlides/notesSlide220.xml" ContentType="application/vnd.openxmlformats-officedocument.presentationml.notesSlide+xml"/>
  <Override PartName="/ppt/tags/tag250.xml" ContentType="application/vnd.openxmlformats-officedocument.presentationml.tags+xml"/>
  <Override PartName="/ppt/notesSlides/notesSlide221.xml" ContentType="application/vnd.openxmlformats-officedocument.presentationml.notesSlide+xml"/>
  <Override PartName="/ppt/tags/tag251.xml" ContentType="application/vnd.openxmlformats-officedocument.presentationml.tags+xml"/>
  <Override PartName="/ppt/notesSlides/notesSlide222.xml" ContentType="application/vnd.openxmlformats-officedocument.presentationml.notesSlide+xml"/>
  <Override PartName="/ppt/tags/tag252.xml" ContentType="application/vnd.openxmlformats-officedocument.presentationml.tags+xml"/>
  <Override PartName="/ppt/notesSlides/notesSlide223.xml" ContentType="application/vnd.openxmlformats-officedocument.presentationml.notesSlide+xml"/>
  <Override PartName="/ppt/tags/tag253.xml" ContentType="application/vnd.openxmlformats-officedocument.presentationml.tags+xml"/>
  <Override PartName="/ppt/notesSlides/notesSlide224.xml" ContentType="application/vnd.openxmlformats-officedocument.presentationml.notesSlide+xml"/>
  <Override PartName="/ppt/tags/tag254.xml" ContentType="application/vnd.openxmlformats-officedocument.presentationml.tags+xml"/>
  <Override PartName="/ppt/notesSlides/notesSlide225.xml" ContentType="application/vnd.openxmlformats-officedocument.presentationml.notesSlide+xml"/>
  <Override PartName="/ppt/tags/tag255.xml" ContentType="application/vnd.openxmlformats-officedocument.presentationml.tags+xml"/>
  <Override PartName="/ppt/notesSlides/notesSlide226.xml" ContentType="application/vnd.openxmlformats-officedocument.presentationml.notesSlide+xml"/>
  <Override PartName="/ppt/tags/tag256.xml" ContentType="application/vnd.openxmlformats-officedocument.presentationml.tags+xml"/>
  <Override PartName="/ppt/notesSlides/notesSlide227.xml" ContentType="application/vnd.openxmlformats-officedocument.presentationml.notesSlide+xml"/>
  <Override PartName="/ppt/tags/tag257.xml" ContentType="application/vnd.openxmlformats-officedocument.presentationml.tags+xml"/>
  <Override PartName="/ppt/notesSlides/notesSlide228.xml" ContentType="application/vnd.openxmlformats-officedocument.presentationml.notesSlide+xml"/>
  <Override PartName="/ppt/tags/tag258.xml" ContentType="application/vnd.openxmlformats-officedocument.presentationml.tags+xml"/>
  <Override PartName="/ppt/notesSlides/notesSlide229.xml" ContentType="application/vnd.openxmlformats-officedocument.presentationml.notesSlide+xml"/>
  <Override PartName="/ppt/tags/tag259.xml" ContentType="application/vnd.openxmlformats-officedocument.presentationml.tags+xml"/>
  <Override PartName="/ppt/notesSlides/notesSlide230.xml" ContentType="application/vnd.openxmlformats-officedocument.presentationml.notesSlide+xml"/>
  <Override PartName="/ppt/tags/tag260.xml" ContentType="application/vnd.openxmlformats-officedocument.presentationml.tags+xml"/>
  <Override PartName="/ppt/notesSlides/notesSlide231.xml" ContentType="application/vnd.openxmlformats-officedocument.presentationml.notesSlide+xml"/>
  <Override PartName="/ppt/tags/tag261.xml" ContentType="application/vnd.openxmlformats-officedocument.presentationml.tags+xml"/>
  <Override PartName="/ppt/notesSlides/notesSlide232.xml" ContentType="application/vnd.openxmlformats-officedocument.presentationml.notesSlide+xml"/>
  <Override PartName="/ppt/tags/tag262.xml" ContentType="application/vnd.openxmlformats-officedocument.presentationml.tags+xml"/>
  <Override PartName="/ppt/notesSlides/notesSlide233.xml" ContentType="application/vnd.openxmlformats-officedocument.presentationml.notesSlide+xml"/>
  <Override PartName="/ppt/tags/tag263.xml" ContentType="application/vnd.openxmlformats-officedocument.presentationml.tags+xml"/>
  <Override PartName="/ppt/notesSlides/notesSlide234.xml" ContentType="application/vnd.openxmlformats-officedocument.presentationml.notesSlide+xml"/>
  <Override PartName="/ppt/tags/tag264.xml" ContentType="application/vnd.openxmlformats-officedocument.presentationml.tags+xml"/>
  <Override PartName="/ppt/notesSlides/notesSlide2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6" r:id="rId1"/>
    <p:sldMasterId id="2147483664" r:id="rId2"/>
    <p:sldMasterId id="2147483713" r:id="rId3"/>
    <p:sldMasterId id="2147483739" r:id="rId4"/>
    <p:sldMasterId id="2147483707" r:id="rId5"/>
    <p:sldMasterId id="2147483731" r:id="rId6"/>
    <p:sldMasterId id="2147483741" r:id="rId7"/>
    <p:sldMasterId id="2147483734" r:id="rId8"/>
    <p:sldMasterId id="2147483737" r:id="rId9"/>
    <p:sldMasterId id="2147483710" r:id="rId10"/>
  </p:sldMasterIdLst>
  <p:notesMasterIdLst>
    <p:notesMasterId r:id="rId246"/>
  </p:notesMasterIdLst>
  <p:handoutMasterIdLst>
    <p:handoutMasterId r:id="rId247"/>
  </p:handoutMasterIdLst>
  <p:sldIdLst>
    <p:sldId id="692" r:id="rId11"/>
    <p:sldId id="694" r:id="rId12"/>
    <p:sldId id="695" r:id="rId13"/>
    <p:sldId id="696" r:id="rId14"/>
    <p:sldId id="944" r:id="rId15"/>
    <p:sldId id="1088" r:id="rId16"/>
    <p:sldId id="1089" r:id="rId17"/>
    <p:sldId id="1090" r:id="rId18"/>
    <p:sldId id="1091" r:id="rId19"/>
    <p:sldId id="1092" r:id="rId20"/>
    <p:sldId id="945" r:id="rId21"/>
    <p:sldId id="697" r:id="rId22"/>
    <p:sldId id="698" r:id="rId23"/>
    <p:sldId id="699" r:id="rId24"/>
    <p:sldId id="700" r:id="rId25"/>
    <p:sldId id="701" r:id="rId26"/>
    <p:sldId id="702" r:id="rId27"/>
    <p:sldId id="703" r:id="rId28"/>
    <p:sldId id="704" r:id="rId29"/>
    <p:sldId id="705" r:id="rId30"/>
    <p:sldId id="706" r:id="rId31"/>
    <p:sldId id="707" r:id="rId32"/>
    <p:sldId id="708" r:id="rId33"/>
    <p:sldId id="709" r:id="rId34"/>
    <p:sldId id="710" r:id="rId35"/>
    <p:sldId id="711" r:id="rId36"/>
    <p:sldId id="713" r:id="rId37"/>
    <p:sldId id="714" r:id="rId38"/>
    <p:sldId id="712" r:id="rId39"/>
    <p:sldId id="715" r:id="rId40"/>
    <p:sldId id="946" r:id="rId41"/>
    <p:sldId id="716" r:id="rId42"/>
    <p:sldId id="717" r:id="rId43"/>
    <p:sldId id="947" r:id="rId44"/>
    <p:sldId id="718" r:id="rId45"/>
    <p:sldId id="720" r:id="rId46"/>
    <p:sldId id="719" r:id="rId47"/>
    <p:sldId id="724" r:id="rId48"/>
    <p:sldId id="721" r:id="rId49"/>
    <p:sldId id="725" r:id="rId50"/>
    <p:sldId id="726" r:id="rId51"/>
    <p:sldId id="727" r:id="rId52"/>
    <p:sldId id="728" r:id="rId53"/>
    <p:sldId id="729" r:id="rId54"/>
    <p:sldId id="730" r:id="rId55"/>
    <p:sldId id="731" r:id="rId56"/>
    <p:sldId id="732" r:id="rId57"/>
    <p:sldId id="733" r:id="rId58"/>
    <p:sldId id="734" r:id="rId59"/>
    <p:sldId id="735" r:id="rId60"/>
    <p:sldId id="736" r:id="rId61"/>
    <p:sldId id="737" r:id="rId62"/>
    <p:sldId id="738" r:id="rId63"/>
    <p:sldId id="739" r:id="rId64"/>
    <p:sldId id="740" r:id="rId65"/>
    <p:sldId id="741" r:id="rId66"/>
    <p:sldId id="742" r:id="rId67"/>
    <p:sldId id="743" r:id="rId68"/>
    <p:sldId id="744" r:id="rId69"/>
    <p:sldId id="900" r:id="rId70"/>
    <p:sldId id="902" r:id="rId71"/>
    <p:sldId id="903" r:id="rId72"/>
    <p:sldId id="904" r:id="rId73"/>
    <p:sldId id="906" r:id="rId74"/>
    <p:sldId id="907" r:id="rId75"/>
    <p:sldId id="908" r:id="rId76"/>
    <p:sldId id="909" r:id="rId77"/>
    <p:sldId id="910" r:id="rId78"/>
    <p:sldId id="911" r:id="rId79"/>
    <p:sldId id="745" r:id="rId80"/>
    <p:sldId id="948" r:id="rId81"/>
    <p:sldId id="682" r:id="rId82"/>
    <p:sldId id="684" r:id="rId83"/>
    <p:sldId id="690" r:id="rId84"/>
    <p:sldId id="691" r:id="rId85"/>
    <p:sldId id="915" r:id="rId86"/>
    <p:sldId id="916" r:id="rId87"/>
    <p:sldId id="917" r:id="rId88"/>
    <p:sldId id="919" r:id="rId89"/>
    <p:sldId id="918" r:id="rId90"/>
    <p:sldId id="920" r:id="rId91"/>
    <p:sldId id="921" r:id="rId92"/>
    <p:sldId id="922" r:id="rId93"/>
    <p:sldId id="923" r:id="rId94"/>
    <p:sldId id="924" r:id="rId95"/>
    <p:sldId id="925" r:id="rId96"/>
    <p:sldId id="926" r:id="rId97"/>
    <p:sldId id="934" r:id="rId98"/>
    <p:sldId id="935" r:id="rId99"/>
    <p:sldId id="936" r:id="rId100"/>
    <p:sldId id="937" r:id="rId101"/>
    <p:sldId id="938" r:id="rId102"/>
    <p:sldId id="932" r:id="rId103"/>
    <p:sldId id="933" r:id="rId104"/>
    <p:sldId id="913" r:id="rId105"/>
    <p:sldId id="939" r:id="rId106"/>
    <p:sldId id="940" r:id="rId107"/>
    <p:sldId id="941" r:id="rId108"/>
    <p:sldId id="1009" r:id="rId109"/>
    <p:sldId id="1036" r:id="rId110"/>
    <p:sldId id="1011" r:id="rId111"/>
    <p:sldId id="1012" r:id="rId112"/>
    <p:sldId id="1018" r:id="rId113"/>
    <p:sldId id="1013" r:id="rId114"/>
    <p:sldId id="1014" r:id="rId115"/>
    <p:sldId id="1015" r:id="rId116"/>
    <p:sldId id="1016" r:id="rId117"/>
    <p:sldId id="1017" r:id="rId118"/>
    <p:sldId id="1019" r:id="rId119"/>
    <p:sldId id="1028" r:id="rId120"/>
    <p:sldId id="1021" r:id="rId121"/>
    <p:sldId id="1022" r:id="rId122"/>
    <p:sldId id="1029" r:id="rId123"/>
    <p:sldId id="1023" r:id="rId124"/>
    <p:sldId id="1024" r:id="rId125"/>
    <p:sldId id="1025" r:id="rId126"/>
    <p:sldId id="1026" r:id="rId127"/>
    <p:sldId id="1037" r:id="rId128"/>
    <p:sldId id="1030" r:id="rId129"/>
    <p:sldId id="1031" r:id="rId130"/>
    <p:sldId id="1032" r:id="rId131"/>
    <p:sldId id="1033" r:id="rId132"/>
    <p:sldId id="1034" r:id="rId133"/>
    <p:sldId id="1038" r:id="rId134"/>
    <p:sldId id="1035" r:id="rId135"/>
    <p:sldId id="1045" r:id="rId136"/>
    <p:sldId id="1046" r:id="rId137"/>
    <p:sldId id="1047" r:id="rId138"/>
    <p:sldId id="1048" r:id="rId139"/>
    <p:sldId id="1049" r:id="rId140"/>
    <p:sldId id="1050" r:id="rId141"/>
    <p:sldId id="1053" r:id="rId142"/>
    <p:sldId id="1056" r:id="rId143"/>
    <p:sldId id="1063" r:id="rId144"/>
    <p:sldId id="1051" r:id="rId145"/>
    <p:sldId id="1052" r:id="rId146"/>
    <p:sldId id="1054" r:id="rId147"/>
    <p:sldId id="1055" r:id="rId148"/>
    <p:sldId id="1057" r:id="rId149"/>
    <p:sldId id="1058" r:id="rId150"/>
    <p:sldId id="1059" r:id="rId151"/>
    <p:sldId id="1027" r:id="rId152"/>
    <p:sldId id="1060" r:id="rId153"/>
    <p:sldId id="1061" r:id="rId154"/>
    <p:sldId id="1062" r:id="rId155"/>
    <p:sldId id="1039" r:id="rId156"/>
    <p:sldId id="1040" r:id="rId157"/>
    <p:sldId id="1064" r:id="rId158"/>
    <p:sldId id="1041" r:id="rId159"/>
    <p:sldId id="1042" r:id="rId160"/>
    <p:sldId id="1043" r:id="rId161"/>
    <p:sldId id="1044" r:id="rId162"/>
    <p:sldId id="1065" r:id="rId163"/>
    <p:sldId id="1066" r:id="rId164"/>
    <p:sldId id="1067" r:id="rId165"/>
    <p:sldId id="1068" r:id="rId166"/>
    <p:sldId id="1069" r:id="rId167"/>
    <p:sldId id="1070" r:id="rId168"/>
    <p:sldId id="1077" r:id="rId169"/>
    <p:sldId id="1071" r:id="rId170"/>
    <p:sldId id="1072" r:id="rId171"/>
    <p:sldId id="1073" r:id="rId172"/>
    <p:sldId id="1078" r:id="rId173"/>
    <p:sldId id="914" r:id="rId174"/>
    <p:sldId id="949" r:id="rId175"/>
    <p:sldId id="951" r:id="rId176"/>
    <p:sldId id="950" r:id="rId177"/>
    <p:sldId id="952" r:id="rId178"/>
    <p:sldId id="953" r:id="rId179"/>
    <p:sldId id="954" r:id="rId180"/>
    <p:sldId id="955" r:id="rId181"/>
    <p:sldId id="957" r:id="rId182"/>
    <p:sldId id="956" r:id="rId183"/>
    <p:sldId id="958" r:id="rId184"/>
    <p:sldId id="961" r:id="rId185"/>
    <p:sldId id="962" r:id="rId186"/>
    <p:sldId id="959" r:id="rId187"/>
    <p:sldId id="960" r:id="rId188"/>
    <p:sldId id="963" r:id="rId189"/>
    <p:sldId id="964" r:id="rId190"/>
    <p:sldId id="965" r:id="rId191"/>
    <p:sldId id="966" r:id="rId192"/>
    <p:sldId id="968" r:id="rId193"/>
    <p:sldId id="969" r:id="rId194"/>
    <p:sldId id="970" r:id="rId195"/>
    <p:sldId id="1146" r:id="rId196"/>
    <p:sldId id="971" r:id="rId197"/>
    <p:sldId id="977" r:id="rId198"/>
    <p:sldId id="972" r:id="rId199"/>
    <p:sldId id="973" r:id="rId200"/>
    <p:sldId id="974" r:id="rId201"/>
    <p:sldId id="975" r:id="rId202"/>
    <p:sldId id="982" r:id="rId203"/>
    <p:sldId id="976" r:id="rId204"/>
    <p:sldId id="978" r:id="rId205"/>
    <p:sldId id="983" r:id="rId206"/>
    <p:sldId id="984" r:id="rId207"/>
    <p:sldId id="985" r:id="rId208"/>
    <p:sldId id="979" r:id="rId209"/>
    <p:sldId id="980" r:id="rId210"/>
    <p:sldId id="981" r:id="rId211"/>
    <p:sldId id="986" r:id="rId212"/>
    <p:sldId id="987" r:id="rId213"/>
    <p:sldId id="988" r:id="rId214"/>
    <p:sldId id="989" r:id="rId215"/>
    <p:sldId id="990" r:id="rId216"/>
    <p:sldId id="991" r:id="rId217"/>
    <p:sldId id="997" r:id="rId218"/>
    <p:sldId id="992" r:id="rId219"/>
    <p:sldId id="993" r:id="rId220"/>
    <p:sldId id="994" r:id="rId221"/>
    <p:sldId id="995" r:id="rId222"/>
    <p:sldId id="998" r:id="rId223"/>
    <p:sldId id="1093" r:id="rId224"/>
    <p:sldId id="999" r:id="rId225"/>
    <p:sldId id="996" r:id="rId226"/>
    <p:sldId id="1000" r:id="rId227"/>
    <p:sldId id="1001" r:id="rId228"/>
    <p:sldId id="1002" r:id="rId229"/>
    <p:sldId id="1006" r:id="rId230"/>
    <p:sldId id="1003" r:id="rId231"/>
    <p:sldId id="942" r:id="rId232"/>
    <p:sldId id="1134" r:id="rId233"/>
    <p:sldId id="693" r:id="rId234"/>
    <p:sldId id="1139" r:id="rId235"/>
    <p:sldId id="688" r:id="rId236"/>
    <p:sldId id="689" r:id="rId237"/>
    <p:sldId id="1140" r:id="rId238"/>
    <p:sldId id="681" r:id="rId239"/>
    <p:sldId id="1141" r:id="rId240"/>
    <p:sldId id="1142" r:id="rId241"/>
    <p:sldId id="687" r:id="rId242"/>
    <p:sldId id="1143" r:id="rId243"/>
    <p:sldId id="1145" r:id="rId244"/>
    <p:sldId id="675" r:id="rId245"/>
  </p:sldIdLst>
  <p:sldSz cx="9144000" cy="5143500" type="screen16x9"/>
  <p:notesSz cx="7010400" cy="9296400"/>
  <p:custDataLst>
    <p:tags r:id="rId2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40"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 Dankert" initials="JD" lastIdx="85" clrIdx="0">
    <p:extLst>
      <p:ext uri="{19B8F6BF-5375-455C-9EA6-DF929625EA0E}">
        <p15:presenceInfo xmlns:p15="http://schemas.microsoft.com/office/powerpoint/2012/main" userId="S-1-5-21-842925246-2139871995-1801674531-31992" providerId="AD"/>
      </p:ext>
    </p:extLst>
  </p:cmAuthor>
  <p:cmAuthor id="2" name="Amy Harper" initials="AH" lastIdx="57" clrIdx="1">
    <p:extLst>
      <p:ext uri="{19B8F6BF-5375-455C-9EA6-DF929625EA0E}">
        <p15:presenceInfo xmlns:p15="http://schemas.microsoft.com/office/powerpoint/2012/main" userId="S-1-5-21-842925246-2139871995-1801674531-319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EAEAEA"/>
    <a:srgbClr val="F4F2F6"/>
    <a:srgbClr val="6BB344"/>
    <a:srgbClr val="00843D"/>
    <a:srgbClr val="006BAB"/>
    <a:srgbClr val="095495"/>
    <a:srgbClr val="C66127"/>
    <a:srgbClr val="72BF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99" autoAdjust="0"/>
    <p:restoredTop sz="66131" autoAdjust="0"/>
  </p:normalViewPr>
  <p:slideViewPr>
    <p:cSldViewPr snapToGrid="0" snapToObjects="1">
      <p:cViewPr varScale="1">
        <p:scale>
          <a:sx n="64" d="100"/>
          <a:sy n="64" d="100"/>
        </p:scale>
        <p:origin x="1374" y="5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200" d="100"/>
        <a:sy n="200" d="100"/>
      </p:scale>
      <p:origin x="0" y="-16542"/>
    </p:cViewPr>
  </p:sorterViewPr>
  <p:notesViewPr>
    <p:cSldViewPr snapToGrid="0" snapToObjects="1">
      <p:cViewPr>
        <p:scale>
          <a:sx n="60" d="100"/>
          <a:sy n="60" d="100"/>
        </p:scale>
        <p:origin x="4320" y="624"/>
      </p:cViewPr>
      <p:guideLst>
        <p:guide orient="horz" pos="2940"/>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slide" Target="slides/slide216.xml"/><Relationship Id="rId247" Type="http://schemas.openxmlformats.org/officeDocument/2006/relationships/handoutMaster" Target="handoutMasters/handoutMaster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37" Type="http://schemas.openxmlformats.org/officeDocument/2006/relationships/slide" Target="slides/slide227.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227" Type="http://schemas.openxmlformats.org/officeDocument/2006/relationships/slide" Target="slides/slide217.xml"/><Relationship Id="rId248" Type="http://schemas.openxmlformats.org/officeDocument/2006/relationships/tags" Target="tags/tag1.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82" Type="http://schemas.openxmlformats.org/officeDocument/2006/relationships/slide" Target="slides/slide172.xml"/><Relationship Id="rId187" Type="http://schemas.openxmlformats.org/officeDocument/2006/relationships/slide" Target="slides/slide177.xml"/><Relationship Id="rId217" Type="http://schemas.openxmlformats.org/officeDocument/2006/relationships/slide" Target="slides/slide207.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2.xml"/><Relationship Id="rId233" Type="http://schemas.openxmlformats.org/officeDocument/2006/relationships/slide" Target="slides/slide223.xml"/><Relationship Id="rId238" Type="http://schemas.openxmlformats.org/officeDocument/2006/relationships/slide" Target="slides/slide228.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172" Type="http://schemas.openxmlformats.org/officeDocument/2006/relationships/slide" Target="slides/slide162.xml"/><Relationship Id="rId193" Type="http://schemas.openxmlformats.org/officeDocument/2006/relationships/slide" Target="slides/slide183.xml"/><Relationship Id="rId202" Type="http://schemas.openxmlformats.org/officeDocument/2006/relationships/slide" Target="slides/slide192.xml"/><Relationship Id="rId207" Type="http://schemas.openxmlformats.org/officeDocument/2006/relationships/slide" Target="slides/slide197.xml"/><Relationship Id="rId223" Type="http://schemas.openxmlformats.org/officeDocument/2006/relationships/slide" Target="slides/slide213.xml"/><Relationship Id="rId228" Type="http://schemas.openxmlformats.org/officeDocument/2006/relationships/slide" Target="slides/slide218.xml"/><Relationship Id="rId244" Type="http://schemas.openxmlformats.org/officeDocument/2006/relationships/slide" Target="slides/slide234.xml"/><Relationship Id="rId249" Type="http://schemas.openxmlformats.org/officeDocument/2006/relationships/commentAuthors" Target="commentAuthor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13" Type="http://schemas.openxmlformats.org/officeDocument/2006/relationships/slide" Target="slides/slide203.xml"/><Relationship Id="rId218" Type="http://schemas.openxmlformats.org/officeDocument/2006/relationships/slide" Target="slides/slide208.xml"/><Relationship Id="rId234" Type="http://schemas.openxmlformats.org/officeDocument/2006/relationships/slide" Target="slides/slide224.xml"/><Relationship Id="rId239"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19.xml"/><Relationship Id="rId250" Type="http://schemas.openxmlformats.org/officeDocument/2006/relationships/presProps" Target="presProps.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slide" Target="slides/slide193.xml"/><Relationship Id="rId208" Type="http://schemas.openxmlformats.org/officeDocument/2006/relationships/slide" Target="slides/slide198.xml"/><Relationship Id="rId229" Type="http://schemas.openxmlformats.org/officeDocument/2006/relationships/slide" Target="slides/slide219.xml"/><Relationship Id="rId19" Type="http://schemas.openxmlformats.org/officeDocument/2006/relationships/slide" Target="slides/slide9.xml"/><Relationship Id="rId224" Type="http://schemas.openxmlformats.org/officeDocument/2006/relationships/slide" Target="slides/slide214.xml"/><Relationship Id="rId240" Type="http://schemas.openxmlformats.org/officeDocument/2006/relationships/slide" Target="slides/slide230.xml"/><Relationship Id="rId245" Type="http://schemas.openxmlformats.org/officeDocument/2006/relationships/slide" Target="slides/slide235.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219" Type="http://schemas.openxmlformats.org/officeDocument/2006/relationships/slide" Target="slides/slide209.xml"/><Relationship Id="rId3" Type="http://schemas.openxmlformats.org/officeDocument/2006/relationships/slideMaster" Target="slideMasters/slideMaster3.xml"/><Relationship Id="rId214" Type="http://schemas.openxmlformats.org/officeDocument/2006/relationships/slide" Target="slides/slide204.xml"/><Relationship Id="rId230" Type="http://schemas.openxmlformats.org/officeDocument/2006/relationships/slide" Target="slides/slide220.xml"/><Relationship Id="rId235" Type="http://schemas.openxmlformats.org/officeDocument/2006/relationships/slide" Target="slides/slide225.xml"/><Relationship Id="rId251" Type="http://schemas.openxmlformats.org/officeDocument/2006/relationships/viewProps" Target="viewProps.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slide" Target="slides/slide210.xml"/><Relationship Id="rId225" Type="http://schemas.openxmlformats.org/officeDocument/2006/relationships/slide" Target="slides/slide215.xml"/><Relationship Id="rId241" Type="http://schemas.openxmlformats.org/officeDocument/2006/relationships/slide" Target="slides/slide231.xml"/><Relationship Id="rId246" Type="http://schemas.openxmlformats.org/officeDocument/2006/relationships/notesMaster" Target="notesMasters/notesMaster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36" Type="http://schemas.openxmlformats.org/officeDocument/2006/relationships/slide" Target="slides/slide226.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theme" Target="theme/theme1.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tableStyles" Target="tableStyles.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FC4C3D-ACAD-449D-BCFC-44411597D1F7}"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37B8F4D-0837-46D9-93AE-8E2F1F9FDE77}">
      <dgm:prSet phldrT="[Text]"/>
      <dgm:spPr/>
      <dgm:t>
        <a:bodyPr/>
        <a:lstStyle/>
        <a:p>
          <a:r>
            <a:rPr lang="en-US" b="1" dirty="0">
              <a:solidFill>
                <a:schemeClr val="accent3"/>
              </a:solidFill>
            </a:rPr>
            <a:t>Knowledgeable</a:t>
          </a:r>
        </a:p>
      </dgm:t>
    </dgm:pt>
    <dgm:pt modelId="{0C7258B5-B8CC-4E9D-924F-384F2B4F8A44}" type="parTrans" cxnId="{0214475E-E242-4818-B059-BFE25619451A}">
      <dgm:prSet/>
      <dgm:spPr/>
      <dgm:t>
        <a:bodyPr/>
        <a:lstStyle/>
        <a:p>
          <a:endParaRPr lang="en-US" b="1">
            <a:solidFill>
              <a:schemeClr val="accent3"/>
            </a:solidFill>
          </a:endParaRPr>
        </a:p>
      </dgm:t>
    </dgm:pt>
    <dgm:pt modelId="{C195FAE1-7FFF-4A62-BC5F-8335FD453683}" type="sibTrans" cxnId="{0214475E-E242-4818-B059-BFE25619451A}">
      <dgm:prSet/>
      <dgm:spPr/>
      <dgm:t>
        <a:bodyPr/>
        <a:lstStyle/>
        <a:p>
          <a:endParaRPr lang="en-US" b="1">
            <a:solidFill>
              <a:schemeClr val="accent3"/>
            </a:solidFill>
          </a:endParaRPr>
        </a:p>
      </dgm:t>
    </dgm:pt>
    <dgm:pt modelId="{BB918959-EC40-4827-857D-C8D09F00E916}">
      <dgm:prSet phldrT="[Text]"/>
      <dgm:spPr/>
      <dgm:t>
        <a:bodyPr/>
        <a:lstStyle/>
        <a:p>
          <a:r>
            <a:rPr lang="en-US" b="1" dirty="0">
              <a:solidFill>
                <a:schemeClr val="accent3"/>
              </a:solidFill>
            </a:rPr>
            <a:t>Free of Bias</a:t>
          </a:r>
        </a:p>
      </dgm:t>
    </dgm:pt>
    <dgm:pt modelId="{7C445D19-C5C7-4862-B7A6-EF08B8BE78A0}" type="parTrans" cxnId="{7430AEA1-F957-48C4-B7AE-8659693274B1}">
      <dgm:prSet/>
      <dgm:spPr/>
      <dgm:t>
        <a:bodyPr/>
        <a:lstStyle/>
        <a:p>
          <a:endParaRPr lang="en-US" b="1">
            <a:solidFill>
              <a:schemeClr val="accent3"/>
            </a:solidFill>
          </a:endParaRPr>
        </a:p>
      </dgm:t>
    </dgm:pt>
    <dgm:pt modelId="{53A1D484-DB26-4BC0-AE59-652A37ACD502}" type="sibTrans" cxnId="{7430AEA1-F957-48C4-B7AE-8659693274B1}">
      <dgm:prSet/>
      <dgm:spPr/>
      <dgm:t>
        <a:bodyPr/>
        <a:lstStyle/>
        <a:p>
          <a:endParaRPr lang="en-US" b="1">
            <a:solidFill>
              <a:schemeClr val="accent3"/>
            </a:solidFill>
          </a:endParaRPr>
        </a:p>
      </dgm:t>
    </dgm:pt>
    <dgm:pt modelId="{CEAA77E8-DA73-47A9-B612-915DD88950B8}">
      <dgm:prSet phldrT="[Text]"/>
      <dgm:spPr/>
      <dgm:t>
        <a:bodyPr/>
        <a:lstStyle/>
        <a:p>
          <a:r>
            <a:rPr lang="en-US" b="1" dirty="0">
              <a:solidFill>
                <a:schemeClr val="accent3"/>
              </a:solidFill>
            </a:rPr>
            <a:t>Clear Communicators</a:t>
          </a:r>
        </a:p>
      </dgm:t>
    </dgm:pt>
    <dgm:pt modelId="{60814840-DCB4-44B7-AC78-819E6D4CDBDD}" type="parTrans" cxnId="{735569B5-5FE0-4FC3-BF7F-88280DA2D86D}">
      <dgm:prSet/>
      <dgm:spPr/>
      <dgm:t>
        <a:bodyPr/>
        <a:lstStyle/>
        <a:p>
          <a:endParaRPr lang="en-US" b="1">
            <a:solidFill>
              <a:schemeClr val="accent3"/>
            </a:solidFill>
          </a:endParaRPr>
        </a:p>
      </dgm:t>
    </dgm:pt>
    <dgm:pt modelId="{62A6A112-FCAF-4F1F-B797-46D58A525766}" type="sibTrans" cxnId="{735569B5-5FE0-4FC3-BF7F-88280DA2D86D}">
      <dgm:prSet/>
      <dgm:spPr/>
      <dgm:t>
        <a:bodyPr/>
        <a:lstStyle/>
        <a:p>
          <a:endParaRPr lang="en-US" b="1">
            <a:solidFill>
              <a:schemeClr val="accent3"/>
            </a:solidFill>
          </a:endParaRPr>
        </a:p>
      </dgm:t>
    </dgm:pt>
    <dgm:pt modelId="{1420ABA9-4DF0-4335-8A4A-B5CA303A318E}">
      <dgm:prSet phldrT="[Text]"/>
      <dgm:spPr/>
      <dgm:t>
        <a:bodyPr/>
        <a:lstStyle/>
        <a:p>
          <a:r>
            <a:rPr lang="en-US" b="1" dirty="0">
              <a:solidFill>
                <a:schemeClr val="accent3"/>
              </a:solidFill>
            </a:rPr>
            <a:t>Enthusiastic about Defensive Driving</a:t>
          </a:r>
        </a:p>
      </dgm:t>
    </dgm:pt>
    <dgm:pt modelId="{DF70FABE-6330-46DE-9F34-7D4C3ACB1C35}" type="parTrans" cxnId="{DC2D106E-2CA6-40DB-8BAE-79B81CB70F99}">
      <dgm:prSet/>
      <dgm:spPr/>
      <dgm:t>
        <a:bodyPr/>
        <a:lstStyle/>
        <a:p>
          <a:endParaRPr lang="en-US" b="1">
            <a:solidFill>
              <a:schemeClr val="accent3"/>
            </a:solidFill>
          </a:endParaRPr>
        </a:p>
      </dgm:t>
    </dgm:pt>
    <dgm:pt modelId="{8F4D4A8C-83FD-486D-9725-1074DE2FEF7B}" type="sibTrans" cxnId="{DC2D106E-2CA6-40DB-8BAE-79B81CB70F99}">
      <dgm:prSet/>
      <dgm:spPr/>
      <dgm:t>
        <a:bodyPr/>
        <a:lstStyle/>
        <a:p>
          <a:endParaRPr lang="en-US" b="1">
            <a:solidFill>
              <a:schemeClr val="accent3"/>
            </a:solidFill>
          </a:endParaRPr>
        </a:p>
      </dgm:t>
    </dgm:pt>
    <dgm:pt modelId="{A80BD527-BC06-4A21-A677-833161853765}">
      <dgm:prSet phldrT="[Text]"/>
      <dgm:spPr/>
      <dgm:t>
        <a:bodyPr/>
        <a:lstStyle/>
        <a:p>
          <a:r>
            <a:rPr lang="en-US" b="1" dirty="0">
              <a:solidFill>
                <a:schemeClr val="accent3"/>
              </a:solidFill>
            </a:rPr>
            <a:t>Confident</a:t>
          </a:r>
        </a:p>
      </dgm:t>
    </dgm:pt>
    <dgm:pt modelId="{336F9122-DCC1-45FD-AD0E-C453887F066F}" type="parTrans" cxnId="{E0BB648A-1388-4445-9699-DC7CF64EED0C}">
      <dgm:prSet/>
      <dgm:spPr/>
      <dgm:t>
        <a:bodyPr/>
        <a:lstStyle/>
        <a:p>
          <a:endParaRPr lang="en-US" b="1">
            <a:solidFill>
              <a:schemeClr val="accent3"/>
            </a:solidFill>
          </a:endParaRPr>
        </a:p>
      </dgm:t>
    </dgm:pt>
    <dgm:pt modelId="{EFD9CC8E-5EB8-4C29-A031-91326D8D0012}" type="sibTrans" cxnId="{E0BB648A-1388-4445-9699-DC7CF64EED0C}">
      <dgm:prSet/>
      <dgm:spPr/>
      <dgm:t>
        <a:bodyPr/>
        <a:lstStyle/>
        <a:p>
          <a:endParaRPr lang="en-US" b="1">
            <a:solidFill>
              <a:schemeClr val="accent3"/>
            </a:solidFill>
          </a:endParaRPr>
        </a:p>
      </dgm:t>
    </dgm:pt>
    <dgm:pt modelId="{51A21E13-B279-4BBC-988E-0834967751D9}">
      <dgm:prSet phldrT="[Text]"/>
      <dgm:spPr/>
      <dgm:t>
        <a:bodyPr/>
        <a:lstStyle/>
        <a:p>
          <a:r>
            <a:rPr lang="en-US" b="1" dirty="0">
              <a:solidFill>
                <a:schemeClr val="accent3"/>
              </a:solidFill>
            </a:rPr>
            <a:t>Empathetic</a:t>
          </a:r>
        </a:p>
      </dgm:t>
    </dgm:pt>
    <dgm:pt modelId="{D70B00B6-BD13-41AD-9E88-328A8D527279}" type="parTrans" cxnId="{38BE5462-C6C0-4288-B726-B7B2B6C0F3B3}">
      <dgm:prSet/>
      <dgm:spPr/>
      <dgm:t>
        <a:bodyPr/>
        <a:lstStyle/>
        <a:p>
          <a:endParaRPr lang="en-US" b="1">
            <a:solidFill>
              <a:schemeClr val="accent3"/>
            </a:solidFill>
          </a:endParaRPr>
        </a:p>
      </dgm:t>
    </dgm:pt>
    <dgm:pt modelId="{BA0536A6-07AE-4B59-9EA7-6E749516EFF8}" type="sibTrans" cxnId="{38BE5462-C6C0-4288-B726-B7B2B6C0F3B3}">
      <dgm:prSet/>
      <dgm:spPr/>
      <dgm:t>
        <a:bodyPr/>
        <a:lstStyle/>
        <a:p>
          <a:endParaRPr lang="en-US" b="1">
            <a:solidFill>
              <a:schemeClr val="accent3"/>
            </a:solidFill>
          </a:endParaRPr>
        </a:p>
      </dgm:t>
    </dgm:pt>
    <dgm:pt modelId="{55F8A143-3C36-4C18-A108-1E229DD086F6}" type="pres">
      <dgm:prSet presAssocID="{6DFC4C3D-ACAD-449D-BCFC-44411597D1F7}" presName="diagram" presStyleCnt="0">
        <dgm:presLayoutVars>
          <dgm:dir/>
          <dgm:resizeHandles val="exact"/>
        </dgm:presLayoutVars>
      </dgm:prSet>
      <dgm:spPr/>
      <dgm:t>
        <a:bodyPr/>
        <a:lstStyle/>
        <a:p>
          <a:endParaRPr lang="en-US"/>
        </a:p>
      </dgm:t>
    </dgm:pt>
    <dgm:pt modelId="{A3E3DAFA-8ECA-4709-B7A6-BDB8C0EADD5E}" type="pres">
      <dgm:prSet presAssocID="{237B8F4D-0837-46D9-93AE-8E2F1F9FDE77}" presName="node" presStyleLbl="node1" presStyleIdx="0" presStyleCnt="6">
        <dgm:presLayoutVars>
          <dgm:bulletEnabled val="1"/>
        </dgm:presLayoutVars>
      </dgm:prSet>
      <dgm:spPr/>
      <dgm:t>
        <a:bodyPr/>
        <a:lstStyle/>
        <a:p>
          <a:endParaRPr lang="en-US"/>
        </a:p>
      </dgm:t>
    </dgm:pt>
    <dgm:pt modelId="{F6B1B94E-41A1-406D-828B-6A743CCFBE11}" type="pres">
      <dgm:prSet presAssocID="{C195FAE1-7FFF-4A62-BC5F-8335FD453683}" presName="sibTrans" presStyleCnt="0"/>
      <dgm:spPr/>
    </dgm:pt>
    <dgm:pt modelId="{CCC1231E-BD77-494B-8803-FE051C377DFC}" type="pres">
      <dgm:prSet presAssocID="{A80BD527-BC06-4A21-A677-833161853765}" presName="node" presStyleLbl="node1" presStyleIdx="1" presStyleCnt="6">
        <dgm:presLayoutVars>
          <dgm:bulletEnabled val="1"/>
        </dgm:presLayoutVars>
      </dgm:prSet>
      <dgm:spPr/>
      <dgm:t>
        <a:bodyPr/>
        <a:lstStyle/>
        <a:p>
          <a:endParaRPr lang="en-US"/>
        </a:p>
      </dgm:t>
    </dgm:pt>
    <dgm:pt modelId="{E8EDDEB6-FB7D-4AC0-8A86-9B81AC607A8E}" type="pres">
      <dgm:prSet presAssocID="{EFD9CC8E-5EB8-4C29-A031-91326D8D0012}" presName="sibTrans" presStyleCnt="0"/>
      <dgm:spPr/>
    </dgm:pt>
    <dgm:pt modelId="{FADFC99A-9F13-462F-9437-A16C1DE7E5E6}" type="pres">
      <dgm:prSet presAssocID="{51A21E13-B279-4BBC-988E-0834967751D9}" presName="node" presStyleLbl="node1" presStyleIdx="2" presStyleCnt="6">
        <dgm:presLayoutVars>
          <dgm:bulletEnabled val="1"/>
        </dgm:presLayoutVars>
      </dgm:prSet>
      <dgm:spPr/>
      <dgm:t>
        <a:bodyPr/>
        <a:lstStyle/>
        <a:p>
          <a:endParaRPr lang="en-US"/>
        </a:p>
      </dgm:t>
    </dgm:pt>
    <dgm:pt modelId="{196ED02D-B13C-4EB1-B7FE-D61B891A9837}" type="pres">
      <dgm:prSet presAssocID="{BA0536A6-07AE-4B59-9EA7-6E749516EFF8}" presName="sibTrans" presStyleCnt="0"/>
      <dgm:spPr/>
    </dgm:pt>
    <dgm:pt modelId="{9212F0B3-4DDA-4676-A090-1094B84D0479}" type="pres">
      <dgm:prSet presAssocID="{BB918959-EC40-4827-857D-C8D09F00E916}" presName="node" presStyleLbl="node1" presStyleIdx="3" presStyleCnt="6">
        <dgm:presLayoutVars>
          <dgm:bulletEnabled val="1"/>
        </dgm:presLayoutVars>
      </dgm:prSet>
      <dgm:spPr/>
      <dgm:t>
        <a:bodyPr/>
        <a:lstStyle/>
        <a:p>
          <a:endParaRPr lang="en-US"/>
        </a:p>
      </dgm:t>
    </dgm:pt>
    <dgm:pt modelId="{A8E15C4C-C6CE-4657-A1C9-F1A82362E7A3}" type="pres">
      <dgm:prSet presAssocID="{53A1D484-DB26-4BC0-AE59-652A37ACD502}" presName="sibTrans" presStyleCnt="0"/>
      <dgm:spPr/>
    </dgm:pt>
    <dgm:pt modelId="{181B11B1-B8B2-44CD-80F2-76662A75536D}" type="pres">
      <dgm:prSet presAssocID="{CEAA77E8-DA73-47A9-B612-915DD88950B8}" presName="node" presStyleLbl="node1" presStyleIdx="4" presStyleCnt="6">
        <dgm:presLayoutVars>
          <dgm:bulletEnabled val="1"/>
        </dgm:presLayoutVars>
      </dgm:prSet>
      <dgm:spPr/>
      <dgm:t>
        <a:bodyPr/>
        <a:lstStyle/>
        <a:p>
          <a:endParaRPr lang="en-US"/>
        </a:p>
      </dgm:t>
    </dgm:pt>
    <dgm:pt modelId="{463F4A0D-2CC2-4B5E-BB97-82E3EAFFD0E5}" type="pres">
      <dgm:prSet presAssocID="{62A6A112-FCAF-4F1F-B797-46D58A525766}" presName="sibTrans" presStyleCnt="0"/>
      <dgm:spPr/>
    </dgm:pt>
    <dgm:pt modelId="{6F761965-5056-4260-B1C1-8B2D386BBDB6}" type="pres">
      <dgm:prSet presAssocID="{1420ABA9-4DF0-4335-8A4A-B5CA303A318E}" presName="node" presStyleLbl="node1" presStyleIdx="5" presStyleCnt="6">
        <dgm:presLayoutVars>
          <dgm:bulletEnabled val="1"/>
        </dgm:presLayoutVars>
      </dgm:prSet>
      <dgm:spPr/>
      <dgm:t>
        <a:bodyPr/>
        <a:lstStyle/>
        <a:p>
          <a:endParaRPr lang="en-US"/>
        </a:p>
      </dgm:t>
    </dgm:pt>
  </dgm:ptLst>
  <dgm:cxnLst>
    <dgm:cxn modelId="{33B0267C-0A1F-445F-8696-1FB4E1C26A4E}" type="presOf" srcId="{1420ABA9-4DF0-4335-8A4A-B5CA303A318E}" destId="{6F761965-5056-4260-B1C1-8B2D386BBDB6}" srcOrd="0" destOrd="0" presId="urn:microsoft.com/office/officeart/2005/8/layout/default"/>
    <dgm:cxn modelId="{DC2D106E-2CA6-40DB-8BAE-79B81CB70F99}" srcId="{6DFC4C3D-ACAD-449D-BCFC-44411597D1F7}" destId="{1420ABA9-4DF0-4335-8A4A-B5CA303A318E}" srcOrd="5" destOrd="0" parTransId="{DF70FABE-6330-46DE-9F34-7D4C3ACB1C35}" sibTransId="{8F4D4A8C-83FD-486D-9725-1074DE2FEF7B}"/>
    <dgm:cxn modelId="{03F3A622-E8E9-43EF-BE04-2B881CE7CDC5}" type="presOf" srcId="{A80BD527-BC06-4A21-A677-833161853765}" destId="{CCC1231E-BD77-494B-8803-FE051C377DFC}" srcOrd="0" destOrd="0" presId="urn:microsoft.com/office/officeart/2005/8/layout/default"/>
    <dgm:cxn modelId="{E0BB648A-1388-4445-9699-DC7CF64EED0C}" srcId="{6DFC4C3D-ACAD-449D-BCFC-44411597D1F7}" destId="{A80BD527-BC06-4A21-A677-833161853765}" srcOrd="1" destOrd="0" parTransId="{336F9122-DCC1-45FD-AD0E-C453887F066F}" sibTransId="{EFD9CC8E-5EB8-4C29-A031-91326D8D0012}"/>
    <dgm:cxn modelId="{484FDA98-16D9-4D1C-B3D0-7901D3BD1D2E}" type="presOf" srcId="{BB918959-EC40-4827-857D-C8D09F00E916}" destId="{9212F0B3-4DDA-4676-A090-1094B84D0479}" srcOrd="0" destOrd="0" presId="urn:microsoft.com/office/officeart/2005/8/layout/default"/>
    <dgm:cxn modelId="{0214475E-E242-4818-B059-BFE25619451A}" srcId="{6DFC4C3D-ACAD-449D-BCFC-44411597D1F7}" destId="{237B8F4D-0837-46D9-93AE-8E2F1F9FDE77}" srcOrd="0" destOrd="0" parTransId="{0C7258B5-B8CC-4E9D-924F-384F2B4F8A44}" sibTransId="{C195FAE1-7FFF-4A62-BC5F-8335FD453683}"/>
    <dgm:cxn modelId="{7430AEA1-F957-48C4-B7AE-8659693274B1}" srcId="{6DFC4C3D-ACAD-449D-BCFC-44411597D1F7}" destId="{BB918959-EC40-4827-857D-C8D09F00E916}" srcOrd="3" destOrd="0" parTransId="{7C445D19-C5C7-4862-B7A6-EF08B8BE78A0}" sibTransId="{53A1D484-DB26-4BC0-AE59-652A37ACD502}"/>
    <dgm:cxn modelId="{38BE5462-C6C0-4288-B726-B7B2B6C0F3B3}" srcId="{6DFC4C3D-ACAD-449D-BCFC-44411597D1F7}" destId="{51A21E13-B279-4BBC-988E-0834967751D9}" srcOrd="2" destOrd="0" parTransId="{D70B00B6-BD13-41AD-9E88-328A8D527279}" sibTransId="{BA0536A6-07AE-4B59-9EA7-6E749516EFF8}"/>
    <dgm:cxn modelId="{84363C80-63F3-464D-B7E9-57F1A6142AB5}" type="presOf" srcId="{51A21E13-B279-4BBC-988E-0834967751D9}" destId="{FADFC99A-9F13-462F-9437-A16C1DE7E5E6}" srcOrd="0" destOrd="0" presId="urn:microsoft.com/office/officeart/2005/8/layout/default"/>
    <dgm:cxn modelId="{B8E163C7-C738-430D-9BEF-A7DCC1AC8024}" type="presOf" srcId="{CEAA77E8-DA73-47A9-B612-915DD88950B8}" destId="{181B11B1-B8B2-44CD-80F2-76662A75536D}" srcOrd="0" destOrd="0" presId="urn:microsoft.com/office/officeart/2005/8/layout/default"/>
    <dgm:cxn modelId="{735569B5-5FE0-4FC3-BF7F-88280DA2D86D}" srcId="{6DFC4C3D-ACAD-449D-BCFC-44411597D1F7}" destId="{CEAA77E8-DA73-47A9-B612-915DD88950B8}" srcOrd="4" destOrd="0" parTransId="{60814840-DCB4-44B7-AC78-819E6D4CDBDD}" sibTransId="{62A6A112-FCAF-4F1F-B797-46D58A525766}"/>
    <dgm:cxn modelId="{6C6EEDA4-BAEB-4218-8D01-6DE448748B2E}" type="presOf" srcId="{6DFC4C3D-ACAD-449D-BCFC-44411597D1F7}" destId="{55F8A143-3C36-4C18-A108-1E229DD086F6}" srcOrd="0" destOrd="0" presId="urn:microsoft.com/office/officeart/2005/8/layout/default"/>
    <dgm:cxn modelId="{4ED4325A-17EF-4BB4-8BA7-B3BE31E5851E}" type="presOf" srcId="{237B8F4D-0837-46D9-93AE-8E2F1F9FDE77}" destId="{A3E3DAFA-8ECA-4709-B7A6-BDB8C0EADD5E}" srcOrd="0" destOrd="0" presId="urn:microsoft.com/office/officeart/2005/8/layout/default"/>
    <dgm:cxn modelId="{87C380A7-6050-4F26-B970-43176D83FAF5}" type="presParOf" srcId="{55F8A143-3C36-4C18-A108-1E229DD086F6}" destId="{A3E3DAFA-8ECA-4709-B7A6-BDB8C0EADD5E}" srcOrd="0" destOrd="0" presId="urn:microsoft.com/office/officeart/2005/8/layout/default"/>
    <dgm:cxn modelId="{6EE3DF9E-4082-4EFD-804B-C5AF7FF00F5B}" type="presParOf" srcId="{55F8A143-3C36-4C18-A108-1E229DD086F6}" destId="{F6B1B94E-41A1-406D-828B-6A743CCFBE11}" srcOrd="1" destOrd="0" presId="urn:microsoft.com/office/officeart/2005/8/layout/default"/>
    <dgm:cxn modelId="{FE3ABF29-6388-43EA-8E29-FEB0479586CA}" type="presParOf" srcId="{55F8A143-3C36-4C18-A108-1E229DD086F6}" destId="{CCC1231E-BD77-494B-8803-FE051C377DFC}" srcOrd="2" destOrd="0" presId="urn:microsoft.com/office/officeart/2005/8/layout/default"/>
    <dgm:cxn modelId="{5DE436A6-718C-4805-B3FC-CD84EEA0F8F4}" type="presParOf" srcId="{55F8A143-3C36-4C18-A108-1E229DD086F6}" destId="{E8EDDEB6-FB7D-4AC0-8A86-9B81AC607A8E}" srcOrd="3" destOrd="0" presId="urn:microsoft.com/office/officeart/2005/8/layout/default"/>
    <dgm:cxn modelId="{83EF0138-4445-4D55-B3D5-C93FE4BC3500}" type="presParOf" srcId="{55F8A143-3C36-4C18-A108-1E229DD086F6}" destId="{FADFC99A-9F13-462F-9437-A16C1DE7E5E6}" srcOrd="4" destOrd="0" presId="urn:microsoft.com/office/officeart/2005/8/layout/default"/>
    <dgm:cxn modelId="{FD536B82-4D34-44BE-8156-274F91FB685F}" type="presParOf" srcId="{55F8A143-3C36-4C18-A108-1E229DD086F6}" destId="{196ED02D-B13C-4EB1-B7FE-D61B891A9837}" srcOrd="5" destOrd="0" presId="urn:microsoft.com/office/officeart/2005/8/layout/default"/>
    <dgm:cxn modelId="{7FB993B4-4C7A-496C-961F-0866E4E00E4F}" type="presParOf" srcId="{55F8A143-3C36-4C18-A108-1E229DD086F6}" destId="{9212F0B3-4DDA-4676-A090-1094B84D0479}" srcOrd="6" destOrd="0" presId="urn:microsoft.com/office/officeart/2005/8/layout/default"/>
    <dgm:cxn modelId="{19410966-7D7B-4078-998D-E3249BB3A0A3}" type="presParOf" srcId="{55F8A143-3C36-4C18-A108-1E229DD086F6}" destId="{A8E15C4C-C6CE-4657-A1C9-F1A82362E7A3}" srcOrd="7" destOrd="0" presId="urn:microsoft.com/office/officeart/2005/8/layout/default"/>
    <dgm:cxn modelId="{C5EF1DE8-03F8-4E4B-A96C-25795E034037}" type="presParOf" srcId="{55F8A143-3C36-4C18-A108-1E229DD086F6}" destId="{181B11B1-B8B2-44CD-80F2-76662A75536D}" srcOrd="8" destOrd="0" presId="urn:microsoft.com/office/officeart/2005/8/layout/default"/>
    <dgm:cxn modelId="{205E44AC-10EC-400D-968D-5A6EFE9EEB9C}" type="presParOf" srcId="{55F8A143-3C36-4C18-A108-1E229DD086F6}" destId="{463F4A0D-2CC2-4B5E-BB97-82E3EAFFD0E5}" srcOrd="9" destOrd="0" presId="urn:microsoft.com/office/officeart/2005/8/layout/default"/>
    <dgm:cxn modelId="{B629AEE4-D3CA-4A65-8F72-89D04600CD21}" type="presParOf" srcId="{55F8A143-3C36-4C18-A108-1E229DD086F6}" destId="{6F761965-5056-4260-B1C1-8B2D386BBDB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A2E07A-C6AB-4A5F-862C-F21ADB2E7816}" type="doc">
      <dgm:prSet loTypeId="urn:microsoft.com/office/officeart/2009/3/layout/StepUpProcess" loCatId="process" qsTypeId="urn:microsoft.com/office/officeart/2005/8/quickstyle/simple1" qsCatId="simple" csTypeId="urn:microsoft.com/office/officeart/2005/8/colors/accent0_3" csCatId="mainScheme" phldr="1"/>
      <dgm:spPr/>
      <dgm:t>
        <a:bodyPr/>
        <a:lstStyle/>
        <a:p>
          <a:endParaRPr lang="en-US"/>
        </a:p>
      </dgm:t>
    </dgm:pt>
    <dgm:pt modelId="{86CE04BF-1BEB-4363-A0F0-B408556122EA}">
      <dgm:prSet phldrT="[Text]"/>
      <dgm:spPr/>
      <dgm:t>
        <a:bodyPr/>
        <a:lstStyle/>
        <a:p>
          <a:r>
            <a:rPr lang="en-US" b="1" dirty="0">
              <a:solidFill>
                <a:schemeClr val="bg1"/>
              </a:solidFill>
            </a:rPr>
            <a:t>Explain which behavior is inappropriate</a:t>
          </a:r>
        </a:p>
      </dgm:t>
    </dgm:pt>
    <dgm:pt modelId="{B161E8BB-F116-4223-B4DA-7BF7D5A175F3}" type="parTrans" cxnId="{EEDE1490-F961-4BCC-9FF1-4A64657A1898}">
      <dgm:prSet/>
      <dgm:spPr/>
      <dgm:t>
        <a:bodyPr/>
        <a:lstStyle/>
        <a:p>
          <a:endParaRPr lang="en-US" b="1">
            <a:solidFill>
              <a:schemeClr val="bg1"/>
            </a:solidFill>
          </a:endParaRPr>
        </a:p>
      </dgm:t>
    </dgm:pt>
    <dgm:pt modelId="{E84B565A-B106-422A-A983-DA3CFBB3623A}" type="sibTrans" cxnId="{EEDE1490-F961-4BCC-9FF1-4A64657A1898}">
      <dgm:prSet/>
      <dgm:spPr/>
      <dgm:t>
        <a:bodyPr/>
        <a:lstStyle/>
        <a:p>
          <a:endParaRPr lang="en-US" b="1">
            <a:solidFill>
              <a:schemeClr val="bg1"/>
            </a:solidFill>
          </a:endParaRPr>
        </a:p>
      </dgm:t>
    </dgm:pt>
    <dgm:pt modelId="{31890E1F-1C54-4AFE-A6AF-17A8A5248C48}">
      <dgm:prSet phldrT="[Text]"/>
      <dgm:spPr/>
      <dgm:t>
        <a:bodyPr/>
        <a:lstStyle/>
        <a:p>
          <a:r>
            <a:rPr lang="en-US" b="1" dirty="0">
              <a:solidFill>
                <a:schemeClr val="bg1"/>
              </a:solidFill>
            </a:rPr>
            <a:t>Explain why the behavior is inappropriate</a:t>
          </a:r>
        </a:p>
      </dgm:t>
    </dgm:pt>
    <dgm:pt modelId="{4D63FE2E-405C-4AFC-9ECB-56B11F0E2764}" type="parTrans" cxnId="{34E45AA9-8806-46C9-B03E-210B84E600C5}">
      <dgm:prSet/>
      <dgm:spPr/>
      <dgm:t>
        <a:bodyPr/>
        <a:lstStyle/>
        <a:p>
          <a:endParaRPr lang="en-US" b="1">
            <a:solidFill>
              <a:schemeClr val="bg1"/>
            </a:solidFill>
          </a:endParaRPr>
        </a:p>
      </dgm:t>
    </dgm:pt>
    <dgm:pt modelId="{7298204B-02FF-48C9-9FAA-8053C490AC42}" type="sibTrans" cxnId="{34E45AA9-8806-46C9-B03E-210B84E600C5}">
      <dgm:prSet/>
      <dgm:spPr/>
      <dgm:t>
        <a:bodyPr/>
        <a:lstStyle/>
        <a:p>
          <a:endParaRPr lang="en-US" b="1">
            <a:solidFill>
              <a:schemeClr val="bg1"/>
            </a:solidFill>
          </a:endParaRPr>
        </a:p>
      </dgm:t>
    </dgm:pt>
    <dgm:pt modelId="{36B9A9AB-675C-4541-9059-EAFACBA0C80F}">
      <dgm:prSet phldrT="[Text]"/>
      <dgm:spPr/>
      <dgm:t>
        <a:bodyPr/>
        <a:lstStyle/>
        <a:p>
          <a:r>
            <a:rPr lang="en-US" b="1" dirty="0">
              <a:solidFill>
                <a:schemeClr val="bg1"/>
              </a:solidFill>
            </a:rPr>
            <a:t>Give reasonable choices with consequences</a:t>
          </a:r>
        </a:p>
      </dgm:t>
    </dgm:pt>
    <dgm:pt modelId="{FF004F52-4F2B-45A5-B694-6C8E3074A954}" type="parTrans" cxnId="{D4CCCF97-D6BC-4E0B-B864-95071AF39E4C}">
      <dgm:prSet/>
      <dgm:spPr/>
      <dgm:t>
        <a:bodyPr/>
        <a:lstStyle/>
        <a:p>
          <a:endParaRPr lang="en-US" b="1">
            <a:solidFill>
              <a:schemeClr val="bg1"/>
            </a:solidFill>
          </a:endParaRPr>
        </a:p>
      </dgm:t>
    </dgm:pt>
    <dgm:pt modelId="{A07B6AB1-8C73-42A3-B386-C904FF3DB8DD}" type="sibTrans" cxnId="{D4CCCF97-D6BC-4E0B-B864-95071AF39E4C}">
      <dgm:prSet/>
      <dgm:spPr/>
      <dgm:t>
        <a:bodyPr/>
        <a:lstStyle/>
        <a:p>
          <a:endParaRPr lang="en-US" b="1">
            <a:solidFill>
              <a:schemeClr val="bg1"/>
            </a:solidFill>
          </a:endParaRPr>
        </a:p>
      </dgm:t>
    </dgm:pt>
    <dgm:pt modelId="{345AA628-E825-4178-B485-E437D38D31BC}">
      <dgm:prSet phldrT="[Text]"/>
      <dgm:spPr/>
      <dgm:t>
        <a:bodyPr/>
        <a:lstStyle/>
        <a:p>
          <a:r>
            <a:rPr lang="en-US" b="1" dirty="0">
              <a:solidFill>
                <a:schemeClr val="bg1"/>
              </a:solidFill>
            </a:rPr>
            <a:t>Allow time for the student to accept limits</a:t>
          </a:r>
        </a:p>
      </dgm:t>
    </dgm:pt>
    <dgm:pt modelId="{995A9332-AA9C-47FA-8785-DE1547643305}" type="parTrans" cxnId="{2F29A1BB-08B0-4232-8B28-0AEB01DC5C79}">
      <dgm:prSet/>
      <dgm:spPr/>
      <dgm:t>
        <a:bodyPr/>
        <a:lstStyle/>
        <a:p>
          <a:endParaRPr lang="en-US" b="1">
            <a:solidFill>
              <a:schemeClr val="bg1"/>
            </a:solidFill>
          </a:endParaRPr>
        </a:p>
      </dgm:t>
    </dgm:pt>
    <dgm:pt modelId="{865B2E0C-B76D-4040-8E53-0861C6376FDF}" type="sibTrans" cxnId="{2F29A1BB-08B0-4232-8B28-0AEB01DC5C79}">
      <dgm:prSet/>
      <dgm:spPr/>
      <dgm:t>
        <a:bodyPr/>
        <a:lstStyle/>
        <a:p>
          <a:endParaRPr lang="en-US" b="1">
            <a:solidFill>
              <a:schemeClr val="bg1"/>
            </a:solidFill>
          </a:endParaRPr>
        </a:p>
      </dgm:t>
    </dgm:pt>
    <dgm:pt modelId="{7082D0DA-47A5-492D-857D-9A8E206D01C6}">
      <dgm:prSet phldrT="[Text]"/>
      <dgm:spPr/>
      <dgm:t>
        <a:bodyPr/>
        <a:lstStyle/>
        <a:p>
          <a:r>
            <a:rPr lang="en-US" b="1" dirty="0">
              <a:solidFill>
                <a:schemeClr val="bg1"/>
              </a:solidFill>
            </a:rPr>
            <a:t>Be prepared to enforce consequences</a:t>
          </a:r>
        </a:p>
      </dgm:t>
    </dgm:pt>
    <dgm:pt modelId="{DE363C3C-FD3D-41FC-B89C-36143E97414D}" type="parTrans" cxnId="{CC06B084-6916-4ED7-9A56-23B1312728A0}">
      <dgm:prSet/>
      <dgm:spPr/>
      <dgm:t>
        <a:bodyPr/>
        <a:lstStyle/>
        <a:p>
          <a:endParaRPr lang="en-US" b="1">
            <a:solidFill>
              <a:schemeClr val="bg1"/>
            </a:solidFill>
          </a:endParaRPr>
        </a:p>
      </dgm:t>
    </dgm:pt>
    <dgm:pt modelId="{A3690495-4C0E-414E-8545-C1CC53B06F95}" type="sibTrans" cxnId="{CC06B084-6916-4ED7-9A56-23B1312728A0}">
      <dgm:prSet/>
      <dgm:spPr/>
      <dgm:t>
        <a:bodyPr/>
        <a:lstStyle/>
        <a:p>
          <a:endParaRPr lang="en-US" b="1">
            <a:solidFill>
              <a:schemeClr val="bg1"/>
            </a:solidFill>
          </a:endParaRPr>
        </a:p>
      </dgm:t>
    </dgm:pt>
    <dgm:pt modelId="{B3CFAF27-30A9-4C67-BCBB-889D08C5C762}" type="pres">
      <dgm:prSet presAssocID="{81A2E07A-C6AB-4A5F-862C-F21ADB2E7816}" presName="rootnode" presStyleCnt="0">
        <dgm:presLayoutVars>
          <dgm:chMax/>
          <dgm:chPref/>
          <dgm:dir/>
          <dgm:animLvl val="lvl"/>
        </dgm:presLayoutVars>
      </dgm:prSet>
      <dgm:spPr/>
      <dgm:t>
        <a:bodyPr/>
        <a:lstStyle/>
        <a:p>
          <a:endParaRPr lang="en-US"/>
        </a:p>
      </dgm:t>
    </dgm:pt>
    <dgm:pt modelId="{0CFB6F19-FF34-4721-A363-BA96A4AE128B}" type="pres">
      <dgm:prSet presAssocID="{86CE04BF-1BEB-4363-A0F0-B408556122EA}" presName="composite" presStyleCnt="0"/>
      <dgm:spPr/>
    </dgm:pt>
    <dgm:pt modelId="{8CFB4F21-A0D3-4DCC-9502-4B027A0DE78C}" type="pres">
      <dgm:prSet presAssocID="{86CE04BF-1BEB-4363-A0F0-B408556122EA}" presName="LShape" presStyleLbl="alignNode1" presStyleIdx="0" presStyleCnt="9"/>
      <dgm:spPr/>
    </dgm:pt>
    <dgm:pt modelId="{158214BC-7512-4329-8AEB-4121B583B93E}" type="pres">
      <dgm:prSet presAssocID="{86CE04BF-1BEB-4363-A0F0-B408556122EA}" presName="ParentText" presStyleLbl="revTx" presStyleIdx="0" presStyleCnt="5">
        <dgm:presLayoutVars>
          <dgm:chMax val="0"/>
          <dgm:chPref val="0"/>
          <dgm:bulletEnabled val="1"/>
        </dgm:presLayoutVars>
      </dgm:prSet>
      <dgm:spPr/>
      <dgm:t>
        <a:bodyPr/>
        <a:lstStyle/>
        <a:p>
          <a:endParaRPr lang="en-US"/>
        </a:p>
      </dgm:t>
    </dgm:pt>
    <dgm:pt modelId="{590EDBFB-59D7-4D21-BB75-ACAB83BB1764}" type="pres">
      <dgm:prSet presAssocID="{86CE04BF-1BEB-4363-A0F0-B408556122EA}" presName="Triangle" presStyleLbl="alignNode1" presStyleIdx="1" presStyleCnt="9"/>
      <dgm:spPr/>
    </dgm:pt>
    <dgm:pt modelId="{FD267B40-85AB-4CAD-95C7-44E403F4E0E1}" type="pres">
      <dgm:prSet presAssocID="{E84B565A-B106-422A-A983-DA3CFBB3623A}" presName="sibTrans" presStyleCnt="0"/>
      <dgm:spPr/>
    </dgm:pt>
    <dgm:pt modelId="{7C258CBA-3CB2-419D-9F23-5AFB3F9163AB}" type="pres">
      <dgm:prSet presAssocID="{E84B565A-B106-422A-A983-DA3CFBB3623A}" presName="space" presStyleCnt="0"/>
      <dgm:spPr/>
    </dgm:pt>
    <dgm:pt modelId="{8E96F66C-CA7A-43F6-A2A5-5E070F239CE0}" type="pres">
      <dgm:prSet presAssocID="{31890E1F-1C54-4AFE-A6AF-17A8A5248C48}" presName="composite" presStyleCnt="0"/>
      <dgm:spPr/>
    </dgm:pt>
    <dgm:pt modelId="{5F64333D-2F5E-482D-811B-EE87C8566C16}" type="pres">
      <dgm:prSet presAssocID="{31890E1F-1C54-4AFE-A6AF-17A8A5248C48}" presName="LShape" presStyleLbl="alignNode1" presStyleIdx="2" presStyleCnt="9"/>
      <dgm:spPr/>
    </dgm:pt>
    <dgm:pt modelId="{822F936C-7AAE-4C5A-84AB-6D74A4D04008}" type="pres">
      <dgm:prSet presAssocID="{31890E1F-1C54-4AFE-A6AF-17A8A5248C48}" presName="ParentText" presStyleLbl="revTx" presStyleIdx="1" presStyleCnt="5">
        <dgm:presLayoutVars>
          <dgm:chMax val="0"/>
          <dgm:chPref val="0"/>
          <dgm:bulletEnabled val="1"/>
        </dgm:presLayoutVars>
      </dgm:prSet>
      <dgm:spPr/>
      <dgm:t>
        <a:bodyPr/>
        <a:lstStyle/>
        <a:p>
          <a:endParaRPr lang="en-US"/>
        </a:p>
      </dgm:t>
    </dgm:pt>
    <dgm:pt modelId="{69B926B2-F9A1-4611-9D5F-F465B170B131}" type="pres">
      <dgm:prSet presAssocID="{31890E1F-1C54-4AFE-A6AF-17A8A5248C48}" presName="Triangle" presStyleLbl="alignNode1" presStyleIdx="3" presStyleCnt="9"/>
      <dgm:spPr/>
    </dgm:pt>
    <dgm:pt modelId="{44DF7C11-F91E-4E25-9701-0F6D6232AD33}" type="pres">
      <dgm:prSet presAssocID="{7298204B-02FF-48C9-9FAA-8053C490AC42}" presName="sibTrans" presStyleCnt="0"/>
      <dgm:spPr/>
    </dgm:pt>
    <dgm:pt modelId="{A471DCD9-7C36-4602-978F-FB94415C6B13}" type="pres">
      <dgm:prSet presAssocID="{7298204B-02FF-48C9-9FAA-8053C490AC42}" presName="space" presStyleCnt="0"/>
      <dgm:spPr/>
    </dgm:pt>
    <dgm:pt modelId="{5C409830-5B02-4FE5-90E7-68CB20765094}" type="pres">
      <dgm:prSet presAssocID="{36B9A9AB-675C-4541-9059-EAFACBA0C80F}" presName="composite" presStyleCnt="0"/>
      <dgm:spPr/>
    </dgm:pt>
    <dgm:pt modelId="{64EF03FB-B581-4E30-ACA8-76C99806914A}" type="pres">
      <dgm:prSet presAssocID="{36B9A9AB-675C-4541-9059-EAFACBA0C80F}" presName="LShape" presStyleLbl="alignNode1" presStyleIdx="4" presStyleCnt="9"/>
      <dgm:spPr/>
    </dgm:pt>
    <dgm:pt modelId="{78B33650-BFF3-4893-94D7-2A903E102F3C}" type="pres">
      <dgm:prSet presAssocID="{36B9A9AB-675C-4541-9059-EAFACBA0C80F}" presName="ParentText" presStyleLbl="revTx" presStyleIdx="2" presStyleCnt="5">
        <dgm:presLayoutVars>
          <dgm:chMax val="0"/>
          <dgm:chPref val="0"/>
          <dgm:bulletEnabled val="1"/>
        </dgm:presLayoutVars>
      </dgm:prSet>
      <dgm:spPr/>
      <dgm:t>
        <a:bodyPr/>
        <a:lstStyle/>
        <a:p>
          <a:endParaRPr lang="en-US"/>
        </a:p>
      </dgm:t>
    </dgm:pt>
    <dgm:pt modelId="{EE49A1A3-8E1B-4019-AD77-565663D76568}" type="pres">
      <dgm:prSet presAssocID="{36B9A9AB-675C-4541-9059-EAFACBA0C80F}" presName="Triangle" presStyleLbl="alignNode1" presStyleIdx="5" presStyleCnt="9"/>
      <dgm:spPr/>
    </dgm:pt>
    <dgm:pt modelId="{84EE515B-E719-4312-A688-7103826B4D58}" type="pres">
      <dgm:prSet presAssocID="{A07B6AB1-8C73-42A3-B386-C904FF3DB8DD}" presName="sibTrans" presStyleCnt="0"/>
      <dgm:spPr/>
    </dgm:pt>
    <dgm:pt modelId="{96870B27-00D7-44E2-9D92-9B3C32088A35}" type="pres">
      <dgm:prSet presAssocID="{A07B6AB1-8C73-42A3-B386-C904FF3DB8DD}" presName="space" presStyleCnt="0"/>
      <dgm:spPr/>
    </dgm:pt>
    <dgm:pt modelId="{2274CB42-85B9-43AF-8801-7987E634BEE9}" type="pres">
      <dgm:prSet presAssocID="{345AA628-E825-4178-B485-E437D38D31BC}" presName="composite" presStyleCnt="0"/>
      <dgm:spPr/>
    </dgm:pt>
    <dgm:pt modelId="{8A744234-43AF-4201-AD80-D2621B9CD991}" type="pres">
      <dgm:prSet presAssocID="{345AA628-E825-4178-B485-E437D38D31BC}" presName="LShape" presStyleLbl="alignNode1" presStyleIdx="6" presStyleCnt="9"/>
      <dgm:spPr/>
    </dgm:pt>
    <dgm:pt modelId="{0D14B110-7B7C-43D8-AEB2-2FD6C76F9B82}" type="pres">
      <dgm:prSet presAssocID="{345AA628-E825-4178-B485-E437D38D31BC}" presName="ParentText" presStyleLbl="revTx" presStyleIdx="3" presStyleCnt="5">
        <dgm:presLayoutVars>
          <dgm:chMax val="0"/>
          <dgm:chPref val="0"/>
          <dgm:bulletEnabled val="1"/>
        </dgm:presLayoutVars>
      </dgm:prSet>
      <dgm:spPr/>
      <dgm:t>
        <a:bodyPr/>
        <a:lstStyle/>
        <a:p>
          <a:endParaRPr lang="en-US"/>
        </a:p>
      </dgm:t>
    </dgm:pt>
    <dgm:pt modelId="{EC224898-FB9E-46ED-8BC8-C67D1D3A5675}" type="pres">
      <dgm:prSet presAssocID="{345AA628-E825-4178-B485-E437D38D31BC}" presName="Triangle" presStyleLbl="alignNode1" presStyleIdx="7" presStyleCnt="9"/>
      <dgm:spPr/>
    </dgm:pt>
    <dgm:pt modelId="{775EE1A8-ECD4-4087-B2EF-468AF2446534}" type="pres">
      <dgm:prSet presAssocID="{865B2E0C-B76D-4040-8E53-0861C6376FDF}" presName="sibTrans" presStyleCnt="0"/>
      <dgm:spPr/>
    </dgm:pt>
    <dgm:pt modelId="{FA0D08B3-38EA-40D6-BC95-2D6A61E3D518}" type="pres">
      <dgm:prSet presAssocID="{865B2E0C-B76D-4040-8E53-0861C6376FDF}" presName="space" presStyleCnt="0"/>
      <dgm:spPr/>
    </dgm:pt>
    <dgm:pt modelId="{D1BC9B1A-D0D9-45B6-B9C9-07DC8A32A04B}" type="pres">
      <dgm:prSet presAssocID="{7082D0DA-47A5-492D-857D-9A8E206D01C6}" presName="composite" presStyleCnt="0"/>
      <dgm:spPr/>
    </dgm:pt>
    <dgm:pt modelId="{80DCD689-D869-40F3-8781-7C1B8E9FD71B}" type="pres">
      <dgm:prSet presAssocID="{7082D0DA-47A5-492D-857D-9A8E206D01C6}" presName="LShape" presStyleLbl="alignNode1" presStyleIdx="8" presStyleCnt="9"/>
      <dgm:spPr/>
    </dgm:pt>
    <dgm:pt modelId="{DE24502F-7F4B-4317-8061-9BDD8024FEEC}" type="pres">
      <dgm:prSet presAssocID="{7082D0DA-47A5-492D-857D-9A8E206D01C6}" presName="ParentText" presStyleLbl="revTx" presStyleIdx="4" presStyleCnt="5">
        <dgm:presLayoutVars>
          <dgm:chMax val="0"/>
          <dgm:chPref val="0"/>
          <dgm:bulletEnabled val="1"/>
        </dgm:presLayoutVars>
      </dgm:prSet>
      <dgm:spPr/>
      <dgm:t>
        <a:bodyPr/>
        <a:lstStyle/>
        <a:p>
          <a:endParaRPr lang="en-US"/>
        </a:p>
      </dgm:t>
    </dgm:pt>
  </dgm:ptLst>
  <dgm:cxnLst>
    <dgm:cxn modelId="{08AFBAD4-AE6B-41CB-8E82-D664613A1BF1}" type="presOf" srcId="{86CE04BF-1BEB-4363-A0F0-B408556122EA}" destId="{158214BC-7512-4329-8AEB-4121B583B93E}" srcOrd="0" destOrd="0" presId="urn:microsoft.com/office/officeart/2009/3/layout/StepUpProcess"/>
    <dgm:cxn modelId="{14C9E57B-E594-4838-8C6E-838A0B202D85}" type="presOf" srcId="{31890E1F-1C54-4AFE-A6AF-17A8A5248C48}" destId="{822F936C-7AAE-4C5A-84AB-6D74A4D04008}" srcOrd="0" destOrd="0" presId="urn:microsoft.com/office/officeart/2009/3/layout/StepUpProcess"/>
    <dgm:cxn modelId="{34E45AA9-8806-46C9-B03E-210B84E600C5}" srcId="{81A2E07A-C6AB-4A5F-862C-F21ADB2E7816}" destId="{31890E1F-1C54-4AFE-A6AF-17A8A5248C48}" srcOrd="1" destOrd="0" parTransId="{4D63FE2E-405C-4AFC-9ECB-56B11F0E2764}" sibTransId="{7298204B-02FF-48C9-9FAA-8053C490AC42}"/>
    <dgm:cxn modelId="{844C9E07-A226-4A42-87DB-C5B50CFDD042}" type="presOf" srcId="{7082D0DA-47A5-492D-857D-9A8E206D01C6}" destId="{DE24502F-7F4B-4317-8061-9BDD8024FEEC}" srcOrd="0" destOrd="0" presId="urn:microsoft.com/office/officeart/2009/3/layout/StepUpProcess"/>
    <dgm:cxn modelId="{D4CCCF97-D6BC-4E0B-B864-95071AF39E4C}" srcId="{81A2E07A-C6AB-4A5F-862C-F21ADB2E7816}" destId="{36B9A9AB-675C-4541-9059-EAFACBA0C80F}" srcOrd="2" destOrd="0" parTransId="{FF004F52-4F2B-45A5-B694-6C8E3074A954}" sibTransId="{A07B6AB1-8C73-42A3-B386-C904FF3DB8DD}"/>
    <dgm:cxn modelId="{5FFBCF68-D0E2-433B-A36E-F7F4EDCD7475}" type="presOf" srcId="{81A2E07A-C6AB-4A5F-862C-F21ADB2E7816}" destId="{B3CFAF27-30A9-4C67-BCBB-889D08C5C762}" srcOrd="0" destOrd="0" presId="urn:microsoft.com/office/officeart/2009/3/layout/StepUpProcess"/>
    <dgm:cxn modelId="{CC06B084-6916-4ED7-9A56-23B1312728A0}" srcId="{81A2E07A-C6AB-4A5F-862C-F21ADB2E7816}" destId="{7082D0DA-47A5-492D-857D-9A8E206D01C6}" srcOrd="4" destOrd="0" parTransId="{DE363C3C-FD3D-41FC-B89C-36143E97414D}" sibTransId="{A3690495-4C0E-414E-8545-C1CC53B06F95}"/>
    <dgm:cxn modelId="{E88FE1D5-F9B5-4AA9-8B9A-071CAAEA841A}" type="presOf" srcId="{36B9A9AB-675C-4541-9059-EAFACBA0C80F}" destId="{78B33650-BFF3-4893-94D7-2A903E102F3C}" srcOrd="0" destOrd="0" presId="urn:microsoft.com/office/officeart/2009/3/layout/StepUpProcess"/>
    <dgm:cxn modelId="{EEDE1490-F961-4BCC-9FF1-4A64657A1898}" srcId="{81A2E07A-C6AB-4A5F-862C-F21ADB2E7816}" destId="{86CE04BF-1BEB-4363-A0F0-B408556122EA}" srcOrd="0" destOrd="0" parTransId="{B161E8BB-F116-4223-B4DA-7BF7D5A175F3}" sibTransId="{E84B565A-B106-422A-A983-DA3CFBB3623A}"/>
    <dgm:cxn modelId="{7112A9DC-52D1-4C5E-8B8D-3822AB62EC2E}" type="presOf" srcId="{345AA628-E825-4178-B485-E437D38D31BC}" destId="{0D14B110-7B7C-43D8-AEB2-2FD6C76F9B82}" srcOrd="0" destOrd="0" presId="urn:microsoft.com/office/officeart/2009/3/layout/StepUpProcess"/>
    <dgm:cxn modelId="{2F29A1BB-08B0-4232-8B28-0AEB01DC5C79}" srcId="{81A2E07A-C6AB-4A5F-862C-F21ADB2E7816}" destId="{345AA628-E825-4178-B485-E437D38D31BC}" srcOrd="3" destOrd="0" parTransId="{995A9332-AA9C-47FA-8785-DE1547643305}" sibTransId="{865B2E0C-B76D-4040-8E53-0861C6376FDF}"/>
    <dgm:cxn modelId="{305C384C-BB93-4B2C-960A-015AB68B8339}" type="presParOf" srcId="{B3CFAF27-30A9-4C67-BCBB-889D08C5C762}" destId="{0CFB6F19-FF34-4721-A363-BA96A4AE128B}" srcOrd="0" destOrd="0" presId="urn:microsoft.com/office/officeart/2009/3/layout/StepUpProcess"/>
    <dgm:cxn modelId="{7DD0341D-2AEF-42AF-B70D-9C48B7FE56B5}" type="presParOf" srcId="{0CFB6F19-FF34-4721-A363-BA96A4AE128B}" destId="{8CFB4F21-A0D3-4DCC-9502-4B027A0DE78C}" srcOrd="0" destOrd="0" presId="urn:microsoft.com/office/officeart/2009/3/layout/StepUpProcess"/>
    <dgm:cxn modelId="{0152CC3E-EEF2-43F4-BDA3-DCD28EAC4581}" type="presParOf" srcId="{0CFB6F19-FF34-4721-A363-BA96A4AE128B}" destId="{158214BC-7512-4329-8AEB-4121B583B93E}" srcOrd="1" destOrd="0" presId="urn:microsoft.com/office/officeart/2009/3/layout/StepUpProcess"/>
    <dgm:cxn modelId="{C1EAB3F4-6FA4-4546-A8CE-D67251852093}" type="presParOf" srcId="{0CFB6F19-FF34-4721-A363-BA96A4AE128B}" destId="{590EDBFB-59D7-4D21-BB75-ACAB83BB1764}" srcOrd="2" destOrd="0" presId="urn:microsoft.com/office/officeart/2009/3/layout/StepUpProcess"/>
    <dgm:cxn modelId="{7EBBB4D3-4216-42D8-9CA2-2F9D3AB0937D}" type="presParOf" srcId="{B3CFAF27-30A9-4C67-BCBB-889D08C5C762}" destId="{FD267B40-85AB-4CAD-95C7-44E403F4E0E1}" srcOrd="1" destOrd="0" presId="urn:microsoft.com/office/officeart/2009/3/layout/StepUpProcess"/>
    <dgm:cxn modelId="{444D14AF-3581-40B1-BEFC-D4E790F1525A}" type="presParOf" srcId="{FD267B40-85AB-4CAD-95C7-44E403F4E0E1}" destId="{7C258CBA-3CB2-419D-9F23-5AFB3F9163AB}" srcOrd="0" destOrd="0" presId="urn:microsoft.com/office/officeart/2009/3/layout/StepUpProcess"/>
    <dgm:cxn modelId="{A88F894F-AECF-46FA-BF1A-E6D9852CD935}" type="presParOf" srcId="{B3CFAF27-30A9-4C67-BCBB-889D08C5C762}" destId="{8E96F66C-CA7A-43F6-A2A5-5E070F239CE0}" srcOrd="2" destOrd="0" presId="urn:microsoft.com/office/officeart/2009/3/layout/StepUpProcess"/>
    <dgm:cxn modelId="{B9DAEDA9-2DE7-4598-A6B6-79467C6D2181}" type="presParOf" srcId="{8E96F66C-CA7A-43F6-A2A5-5E070F239CE0}" destId="{5F64333D-2F5E-482D-811B-EE87C8566C16}" srcOrd="0" destOrd="0" presId="urn:microsoft.com/office/officeart/2009/3/layout/StepUpProcess"/>
    <dgm:cxn modelId="{CD87C4B6-C03E-421B-920F-ABEC0406BED4}" type="presParOf" srcId="{8E96F66C-CA7A-43F6-A2A5-5E070F239CE0}" destId="{822F936C-7AAE-4C5A-84AB-6D74A4D04008}" srcOrd="1" destOrd="0" presId="urn:microsoft.com/office/officeart/2009/3/layout/StepUpProcess"/>
    <dgm:cxn modelId="{01F63D63-6F27-433F-A213-305A726C8AFB}" type="presParOf" srcId="{8E96F66C-CA7A-43F6-A2A5-5E070F239CE0}" destId="{69B926B2-F9A1-4611-9D5F-F465B170B131}" srcOrd="2" destOrd="0" presId="urn:microsoft.com/office/officeart/2009/3/layout/StepUpProcess"/>
    <dgm:cxn modelId="{A088FF67-DD16-41AA-9A28-500B44D06248}" type="presParOf" srcId="{B3CFAF27-30A9-4C67-BCBB-889D08C5C762}" destId="{44DF7C11-F91E-4E25-9701-0F6D6232AD33}" srcOrd="3" destOrd="0" presId="urn:microsoft.com/office/officeart/2009/3/layout/StepUpProcess"/>
    <dgm:cxn modelId="{B06091D1-C1D8-4892-9C71-3D9E5C15B48B}" type="presParOf" srcId="{44DF7C11-F91E-4E25-9701-0F6D6232AD33}" destId="{A471DCD9-7C36-4602-978F-FB94415C6B13}" srcOrd="0" destOrd="0" presId="urn:microsoft.com/office/officeart/2009/3/layout/StepUpProcess"/>
    <dgm:cxn modelId="{FF2DF73E-5BA3-46E7-B440-70020E8CB1E4}" type="presParOf" srcId="{B3CFAF27-30A9-4C67-BCBB-889D08C5C762}" destId="{5C409830-5B02-4FE5-90E7-68CB20765094}" srcOrd="4" destOrd="0" presId="urn:microsoft.com/office/officeart/2009/3/layout/StepUpProcess"/>
    <dgm:cxn modelId="{571BAB74-C7F4-46C4-AFE6-BB4874367236}" type="presParOf" srcId="{5C409830-5B02-4FE5-90E7-68CB20765094}" destId="{64EF03FB-B581-4E30-ACA8-76C99806914A}" srcOrd="0" destOrd="0" presId="urn:microsoft.com/office/officeart/2009/3/layout/StepUpProcess"/>
    <dgm:cxn modelId="{75784DB3-F2B8-40A7-B9C2-816E2AF9B035}" type="presParOf" srcId="{5C409830-5B02-4FE5-90E7-68CB20765094}" destId="{78B33650-BFF3-4893-94D7-2A903E102F3C}" srcOrd="1" destOrd="0" presId="urn:microsoft.com/office/officeart/2009/3/layout/StepUpProcess"/>
    <dgm:cxn modelId="{541781C6-94A6-45B2-B43E-2983582F9AD2}" type="presParOf" srcId="{5C409830-5B02-4FE5-90E7-68CB20765094}" destId="{EE49A1A3-8E1B-4019-AD77-565663D76568}" srcOrd="2" destOrd="0" presId="urn:microsoft.com/office/officeart/2009/3/layout/StepUpProcess"/>
    <dgm:cxn modelId="{BD30B702-60CC-4907-8101-7DE68C8759FA}" type="presParOf" srcId="{B3CFAF27-30A9-4C67-BCBB-889D08C5C762}" destId="{84EE515B-E719-4312-A688-7103826B4D58}" srcOrd="5" destOrd="0" presId="urn:microsoft.com/office/officeart/2009/3/layout/StepUpProcess"/>
    <dgm:cxn modelId="{D4755255-7F5E-471B-9694-6E44BC2AFA5E}" type="presParOf" srcId="{84EE515B-E719-4312-A688-7103826B4D58}" destId="{96870B27-00D7-44E2-9D92-9B3C32088A35}" srcOrd="0" destOrd="0" presId="urn:microsoft.com/office/officeart/2009/3/layout/StepUpProcess"/>
    <dgm:cxn modelId="{67CD122D-1C6F-4CC5-86AE-ABBB9B4290E8}" type="presParOf" srcId="{B3CFAF27-30A9-4C67-BCBB-889D08C5C762}" destId="{2274CB42-85B9-43AF-8801-7987E634BEE9}" srcOrd="6" destOrd="0" presId="urn:microsoft.com/office/officeart/2009/3/layout/StepUpProcess"/>
    <dgm:cxn modelId="{E9B28DBD-01FF-463C-ABF6-F76F9F79592C}" type="presParOf" srcId="{2274CB42-85B9-43AF-8801-7987E634BEE9}" destId="{8A744234-43AF-4201-AD80-D2621B9CD991}" srcOrd="0" destOrd="0" presId="urn:microsoft.com/office/officeart/2009/3/layout/StepUpProcess"/>
    <dgm:cxn modelId="{CD472236-25DB-438F-A6FF-CF1031C9BF90}" type="presParOf" srcId="{2274CB42-85B9-43AF-8801-7987E634BEE9}" destId="{0D14B110-7B7C-43D8-AEB2-2FD6C76F9B82}" srcOrd="1" destOrd="0" presId="urn:microsoft.com/office/officeart/2009/3/layout/StepUpProcess"/>
    <dgm:cxn modelId="{0DFFAF00-21CB-4798-A6EA-9CC82537FA87}" type="presParOf" srcId="{2274CB42-85B9-43AF-8801-7987E634BEE9}" destId="{EC224898-FB9E-46ED-8BC8-C67D1D3A5675}" srcOrd="2" destOrd="0" presId="urn:microsoft.com/office/officeart/2009/3/layout/StepUpProcess"/>
    <dgm:cxn modelId="{DD8C0451-3409-4B7A-BEF7-97778D1DE0FB}" type="presParOf" srcId="{B3CFAF27-30A9-4C67-BCBB-889D08C5C762}" destId="{775EE1A8-ECD4-4087-B2EF-468AF2446534}" srcOrd="7" destOrd="0" presId="urn:microsoft.com/office/officeart/2009/3/layout/StepUpProcess"/>
    <dgm:cxn modelId="{F26CEB16-A9BA-4EB3-B861-2104BD23DE73}" type="presParOf" srcId="{775EE1A8-ECD4-4087-B2EF-468AF2446534}" destId="{FA0D08B3-38EA-40D6-BC95-2D6A61E3D518}" srcOrd="0" destOrd="0" presId="urn:microsoft.com/office/officeart/2009/3/layout/StepUpProcess"/>
    <dgm:cxn modelId="{5F3F26B0-7C45-4CB4-A534-A07B8F66B6A6}" type="presParOf" srcId="{B3CFAF27-30A9-4C67-BCBB-889D08C5C762}" destId="{D1BC9B1A-D0D9-45B6-B9C9-07DC8A32A04B}" srcOrd="8" destOrd="0" presId="urn:microsoft.com/office/officeart/2009/3/layout/StepUpProcess"/>
    <dgm:cxn modelId="{4D25BB5D-807D-4B1C-B97B-A0E30680A4BF}" type="presParOf" srcId="{D1BC9B1A-D0D9-45B6-B9C9-07DC8A32A04B}" destId="{80DCD689-D869-40F3-8781-7C1B8E9FD71B}" srcOrd="0" destOrd="0" presId="urn:microsoft.com/office/officeart/2009/3/layout/StepUpProcess"/>
    <dgm:cxn modelId="{CC3B2ED8-E199-4186-9123-3B94C77C18C6}" type="presParOf" srcId="{D1BC9B1A-D0D9-45B6-B9C9-07DC8A32A04B}" destId="{DE24502F-7F4B-4317-8061-9BDD8024FEE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3DAFA-8ECA-4709-B7A6-BDB8C0EADD5E}">
      <dsp:nvSpPr>
        <dsp:cNvPr id="0" name=""/>
        <dsp:cNvSpPr/>
      </dsp:nvSpPr>
      <dsp:spPr>
        <a:xfrm>
          <a:off x="402304" y="861"/>
          <a:ext cx="1591400" cy="9548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a:solidFill>
                <a:schemeClr val="accent3"/>
              </a:solidFill>
            </a:rPr>
            <a:t>Knowledgeable</a:t>
          </a:r>
        </a:p>
      </dsp:txBody>
      <dsp:txXfrm>
        <a:off x="402304" y="861"/>
        <a:ext cx="1591400" cy="954840"/>
      </dsp:txXfrm>
    </dsp:sp>
    <dsp:sp modelId="{CCC1231E-BD77-494B-8803-FE051C377DFC}">
      <dsp:nvSpPr>
        <dsp:cNvPr id="0" name=""/>
        <dsp:cNvSpPr/>
      </dsp:nvSpPr>
      <dsp:spPr>
        <a:xfrm>
          <a:off x="2152845" y="861"/>
          <a:ext cx="1591400" cy="9548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a:solidFill>
                <a:schemeClr val="accent3"/>
              </a:solidFill>
            </a:rPr>
            <a:t>Confident</a:t>
          </a:r>
        </a:p>
      </dsp:txBody>
      <dsp:txXfrm>
        <a:off x="2152845" y="861"/>
        <a:ext cx="1591400" cy="954840"/>
      </dsp:txXfrm>
    </dsp:sp>
    <dsp:sp modelId="{FADFC99A-9F13-462F-9437-A16C1DE7E5E6}">
      <dsp:nvSpPr>
        <dsp:cNvPr id="0" name=""/>
        <dsp:cNvSpPr/>
      </dsp:nvSpPr>
      <dsp:spPr>
        <a:xfrm>
          <a:off x="402304" y="1114842"/>
          <a:ext cx="1591400" cy="9548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a:solidFill>
                <a:schemeClr val="accent3"/>
              </a:solidFill>
            </a:rPr>
            <a:t>Empathetic</a:t>
          </a:r>
        </a:p>
      </dsp:txBody>
      <dsp:txXfrm>
        <a:off x="402304" y="1114842"/>
        <a:ext cx="1591400" cy="954840"/>
      </dsp:txXfrm>
    </dsp:sp>
    <dsp:sp modelId="{9212F0B3-4DDA-4676-A090-1094B84D0479}">
      <dsp:nvSpPr>
        <dsp:cNvPr id="0" name=""/>
        <dsp:cNvSpPr/>
      </dsp:nvSpPr>
      <dsp:spPr>
        <a:xfrm>
          <a:off x="2152845" y="1114842"/>
          <a:ext cx="1591400" cy="9548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a:solidFill>
                <a:schemeClr val="accent3"/>
              </a:solidFill>
            </a:rPr>
            <a:t>Free of Bias</a:t>
          </a:r>
        </a:p>
      </dsp:txBody>
      <dsp:txXfrm>
        <a:off x="2152845" y="1114842"/>
        <a:ext cx="1591400" cy="954840"/>
      </dsp:txXfrm>
    </dsp:sp>
    <dsp:sp modelId="{181B11B1-B8B2-44CD-80F2-76662A75536D}">
      <dsp:nvSpPr>
        <dsp:cNvPr id="0" name=""/>
        <dsp:cNvSpPr/>
      </dsp:nvSpPr>
      <dsp:spPr>
        <a:xfrm>
          <a:off x="402304" y="2228822"/>
          <a:ext cx="1591400" cy="9548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a:solidFill>
                <a:schemeClr val="accent3"/>
              </a:solidFill>
            </a:rPr>
            <a:t>Clear Communicators</a:t>
          </a:r>
        </a:p>
      </dsp:txBody>
      <dsp:txXfrm>
        <a:off x="402304" y="2228822"/>
        <a:ext cx="1591400" cy="954840"/>
      </dsp:txXfrm>
    </dsp:sp>
    <dsp:sp modelId="{6F761965-5056-4260-B1C1-8B2D386BBDB6}">
      <dsp:nvSpPr>
        <dsp:cNvPr id="0" name=""/>
        <dsp:cNvSpPr/>
      </dsp:nvSpPr>
      <dsp:spPr>
        <a:xfrm>
          <a:off x="2152845" y="2228822"/>
          <a:ext cx="1591400" cy="9548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a:solidFill>
                <a:schemeClr val="accent3"/>
              </a:solidFill>
            </a:rPr>
            <a:t>Enthusiastic about Defensive Driving</a:t>
          </a:r>
        </a:p>
      </dsp:txBody>
      <dsp:txXfrm>
        <a:off x="2152845" y="2228822"/>
        <a:ext cx="1591400" cy="954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B4F21-A0D3-4DCC-9502-4B027A0DE78C}">
      <dsp:nvSpPr>
        <dsp:cNvPr id="0" name=""/>
        <dsp:cNvSpPr/>
      </dsp:nvSpPr>
      <dsp:spPr>
        <a:xfrm rot="5400000">
          <a:off x="320209" y="1603728"/>
          <a:ext cx="954565" cy="1588375"/>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214BC-7512-4329-8AEB-4121B583B93E}">
      <dsp:nvSpPr>
        <dsp:cNvPr id="0" name=""/>
        <dsp:cNvSpPr/>
      </dsp:nvSpPr>
      <dsp:spPr>
        <a:xfrm>
          <a:off x="160868" y="2078311"/>
          <a:ext cx="1433994" cy="1256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a:solidFill>
                <a:schemeClr val="bg1"/>
              </a:solidFill>
            </a:rPr>
            <a:t>Explain which behavior is inappropriate</a:t>
          </a:r>
        </a:p>
      </dsp:txBody>
      <dsp:txXfrm>
        <a:off x="160868" y="2078311"/>
        <a:ext cx="1433994" cy="1256980"/>
      </dsp:txXfrm>
    </dsp:sp>
    <dsp:sp modelId="{590EDBFB-59D7-4D21-BB75-ACAB83BB1764}">
      <dsp:nvSpPr>
        <dsp:cNvPr id="0" name=""/>
        <dsp:cNvSpPr/>
      </dsp:nvSpPr>
      <dsp:spPr>
        <a:xfrm>
          <a:off x="1324297" y="1486790"/>
          <a:ext cx="270564" cy="270564"/>
        </a:xfrm>
        <a:prstGeom prst="triangle">
          <a:avLst>
            <a:gd name="adj" fmla="val 10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4333D-2F5E-482D-811B-EE87C8566C16}">
      <dsp:nvSpPr>
        <dsp:cNvPr id="0" name=""/>
        <dsp:cNvSpPr/>
      </dsp:nvSpPr>
      <dsp:spPr>
        <a:xfrm rot="5400000">
          <a:off x="2075698" y="1169331"/>
          <a:ext cx="954565" cy="1588375"/>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F936C-7AAE-4C5A-84AB-6D74A4D04008}">
      <dsp:nvSpPr>
        <dsp:cNvPr id="0" name=""/>
        <dsp:cNvSpPr/>
      </dsp:nvSpPr>
      <dsp:spPr>
        <a:xfrm>
          <a:off x="1916357" y="1643913"/>
          <a:ext cx="1433994" cy="1256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a:solidFill>
                <a:schemeClr val="bg1"/>
              </a:solidFill>
            </a:rPr>
            <a:t>Explain why the behavior is inappropriate</a:t>
          </a:r>
        </a:p>
      </dsp:txBody>
      <dsp:txXfrm>
        <a:off x="1916357" y="1643913"/>
        <a:ext cx="1433994" cy="1256980"/>
      </dsp:txXfrm>
    </dsp:sp>
    <dsp:sp modelId="{69B926B2-F9A1-4611-9D5F-F465B170B131}">
      <dsp:nvSpPr>
        <dsp:cNvPr id="0" name=""/>
        <dsp:cNvSpPr/>
      </dsp:nvSpPr>
      <dsp:spPr>
        <a:xfrm>
          <a:off x="3079787" y="1052393"/>
          <a:ext cx="270564" cy="270564"/>
        </a:xfrm>
        <a:prstGeom prst="triangle">
          <a:avLst>
            <a:gd name="adj" fmla="val 10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F03FB-B581-4E30-ACA8-76C99806914A}">
      <dsp:nvSpPr>
        <dsp:cNvPr id="0" name=""/>
        <dsp:cNvSpPr/>
      </dsp:nvSpPr>
      <dsp:spPr>
        <a:xfrm rot="5400000">
          <a:off x="3831187" y="734933"/>
          <a:ext cx="954565" cy="1588375"/>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33650-BFF3-4893-94D7-2A903E102F3C}">
      <dsp:nvSpPr>
        <dsp:cNvPr id="0" name=""/>
        <dsp:cNvSpPr/>
      </dsp:nvSpPr>
      <dsp:spPr>
        <a:xfrm>
          <a:off x="3671846" y="1209515"/>
          <a:ext cx="1433994" cy="1256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a:solidFill>
                <a:schemeClr val="bg1"/>
              </a:solidFill>
            </a:rPr>
            <a:t>Give reasonable choices with consequences</a:t>
          </a:r>
        </a:p>
      </dsp:txBody>
      <dsp:txXfrm>
        <a:off x="3671846" y="1209515"/>
        <a:ext cx="1433994" cy="1256980"/>
      </dsp:txXfrm>
    </dsp:sp>
    <dsp:sp modelId="{EE49A1A3-8E1B-4019-AD77-565663D76568}">
      <dsp:nvSpPr>
        <dsp:cNvPr id="0" name=""/>
        <dsp:cNvSpPr/>
      </dsp:nvSpPr>
      <dsp:spPr>
        <a:xfrm>
          <a:off x="4835276" y="617995"/>
          <a:ext cx="270564" cy="270564"/>
        </a:xfrm>
        <a:prstGeom prst="triangle">
          <a:avLst>
            <a:gd name="adj" fmla="val 10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44234-43AF-4201-AD80-D2621B9CD991}">
      <dsp:nvSpPr>
        <dsp:cNvPr id="0" name=""/>
        <dsp:cNvSpPr/>
      </dsp:nvSpPr>
      <dsp:spPr>
        <a:xfrm rot="5400000">
          <a:off x="5586676" y="300536"/>
          <a:ext cx="954565" cy="1588375"/>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4B110-7B7C-43D8-AEB2-2FD6C76F9B82}">
      <dsp:nvSpPr>
        <dsp:cNvPr id="0" name=""/>
        <dsp:cNvSpPr/>
      </dsp:nvSpPr>
      <dsp:spPr>
        <a:xfrm>
          <a:off x="5427336" y="775118"/>
          <a:ext cx="1433994" cy="1256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a:solidFill>
                <a:schemeClr val="bg1"/>
              </a:solidFill>
            </a:rPr>
            <a:t>Allow time for the student to accept limits</a:t>
          </a:r>
        </a:p>
      </dsp:txBody>
      <dsp:txXfrm>
        <a:off x="5427336" y="775118"/>
        <a:ext cx="1433994" cy="1256980"/>
      </dsp:txXfrm>
    </dsp:sp>
    <dsp:sp modelId="{EC224898-FB9E-46ED-8BC8-C67D1D3A5675}">
      <dsp:nvSpPr>
        <dsp:cNvPr id="0" name=""/>
        <dsp:cNvSpPr/>
      </dsp:nvSpPr>
      <dsp:spPr>
        <a:xfrm>
          <a:off x="6590765" y="183598"/>
          <a:ext cx="270564" cy="270564"/>
        </a:xfrm>
        <a:prstGeom prst="triangle">
          <a:avLst>
            <a:gd name="adj" fmla="val 10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CD689-D869-40F3-8781-7C1B8E9FD71B}">
      <dsp:nvSpPr>
        <dsp:cNvPr id="0" name=""/>
        <dsp:cNvSpPr/>
      </dsp:nvSpPr>
      <dsp:spPr>
        <a:xfrm rot="5400000">
          <a:off x="7342166" y="-133861"/>
          <a:ext cx="954565" cy="1588375"/>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24502F-7F4B-4317-8061-9BDD8024FEEC}">
      <dsp:nvSpPr>
        <dsp:cNvPr id="0" name=""/>
        <dsp:cNvSpPr/>
      </dsp:nvSpPr>
      <dsp:spPr>
        <a:xfrm>
          <a:off x="7182825" y="340720"/>
          <a:ext cx="1433994" cy="1256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a:solidFill>
                <a:schemeClr val="bg1"/>
              </a:solidFill>
            </a:rPr>
            <a:t>Be prepared to enforce consequences</a:t>
          </a:r>
        </a:p>
      </dsp:txBody>
      <dsp:txXfrm>
        <a:off x="7182825" y="340720"/>
        <a:ext cx="1433994" cy="12569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1344" y="0"/>
            <a:ext cx="3037840" cy="464820"/>
          </a:xfrm>
          <a:prstGeom prst="rect">
            <a:avLst/>
          </a:prstGeom>
        </p:spPr>
        <p:txBody>
          <a:bodyPr vert="horz" lIns="93177" tIns="46589" rIns="93177" bIns="46589" rtlCol="0"/>
          <a:lstStyle>
            <a:lvl1pPr algn="r">
              <a:defRPr sz="1200"/>
            </a:lvl1pPr>
          </a:lstStyle>
          <a:p>
            <a:fld id="{16BE0C72-C074-3042-A975-F51F4887FE74}" type="datetime1">
              <a:rPr lang="en-US" smtClean="0"/>
              <a:t>12/7/2022</a:t>
            </a:fld>
            <a:endParaRPr lang="en-US" dirty="0"/>
          </a:p>
        </p:txBody>
      </p:sp>
      <p:sp>
        <p:nvSpPr>
          <p:cNvPr id="4" name="Footer Placeholder 3"/>
          <p:cNvSpPr>
            <a:spLocks noGrp="1"/>
          </p:cNvSpPr>
          <p:nvPr>
            <p:ph type="ftr" sz="quarter" idx="2"/>
          </p:nvPr>
        </p:nvSpPr>
        <p:spPr>
          <a:xfrm>
            <a:off x="0" y="882942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344" y="8829429"/>
            <a:ext cx="3037840" cy="464820"/>
          </a:xfrm>
          <a:prstGeom prst="rect">
            <a:avLst/>
          </a:prstGeom>
        </p:spPr>
        <p:txBody>
          <a:bodyPr vert="horz" lIns="93177" tIns="46589" rIns="93177" bIns="46589" rtlCol="0" anchor="b"/>
          <a:lstStyle>
            <a:lvl1pPr algn="r">
              <a:defRPr sz="1200"/>
            </a:lvl1pPr>
          </a:lstStyle>
          <a:p>
            <a:fld id="{9DA2006E-358A-174F-891B-81475F01E430}" type="slidenum">
              <a:rPr lang="en-US" smtClean="0"/>
              <a:t>‹#›</a:t>
            </a:fld>
            <a:endParaRPr lang="en-US" dirty="0"/>
          </a:p>
        </p:txBody>
      </p:sp>
    </p:spTree>
    <p:extLst>
      <p:ext uri="{BB962C8B-B14F-4D97-AF65-F5344CB8AC3E}">
        <p14:creationId xmlns:p14="http://schemas.microsoft.com/office/powerpoint/2010/main" val="13632979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888587-F463-754C-9C0A-0EE027AAF6C4}" type="datetime1">
              <a:rPr lang="en-US" smtClean="0"/>
              <a:t>12/7/2022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8148324-B2FD-2C41-BAC2-646858B14AB1}" type="slidenum">
              <a:rPr lang="en-US" smtClean="0"/>
              <a:t>‹#›</a:t>
            </a:fld>
            <a:endParaRPr lang="en-US" dirty="0"/>
          </a:p>
        </p:txBody>
      </p:sp>
    </p:spTree>
    <p:extLst>
      <p:ext uri="{BB962C8B-B14F-4D97-AF65-F5344CB8AC3E}">
        <p14:creationId xmlns:p14="http://schemas.microsoft.com/office/powerpoint/2010/main" val="1152278771"/>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0</a:t>
            </a:fld>
            <a:endParaRPr lang="en-US" dirty="0"/>
          </a:p>
        </p:txBody>
      </p:sp>
    </p:spTree>
    <p:extLst>
      <p:ext uri="{BB962C8B-B14F-4D97-AF65-F5344CB8AC3E}">
        <p14:creationId xmlns:p14="http://schemas.microsoft.com/office/powerpoint/2010/main" val="1499793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9</a:t>
            </a:fld>
            <a:endParaRPr lang="en-US" dirty="0"/>
          </a:p>
        </p:txBody>
      </p:sp>
      <p:sp>
        <p:nvSpPr>
          <p:cNvPr id="7" name="Notes Placeholder 6">
            <a:extLst>
              <a:ext uri="{FF2B5EF4-FFF2-40B4-BE49-F238E27FC236}">
                <a16:creationId xmlns:a16="http://schemas.microsoft.com/office/drawing/2014/main" id="{3C815A4E-325F-3D8A-7FEA-E939CAFFF01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521257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99</a:t>
            </a:fld>
            <a:endParaRPr lang="en-US" dirty="0"/>
          </a:p>
        </p:txBody>
      </p:sp>
    </p:spTree>
    <p:extLst>
      <p:ext uri="{BB962C8B-B14F-4D97-AF65-F5344CB8AC3E}">
        <p14:creationId xmlns:p14="http://schemas.microsoft.com/office/powerpoint/2010/main" val="723945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100</a:t>
            </a:fld>
            <a:endParaRPr lang="en-US" dirty="0"/>
          </a:p>
        </p:txBody>
      </p:sp>
      <p:sp>
        <p:nvSpPr>
          <p:cNvPr id="7" name="Notes Placeholder 6">
            <a:extLst>
              <a:ext uri="{FF2B5EF4-FFF2-40B4-BE49-F238E27FC236}">
                <a16:creationId xmlns:a16="http://schemas.microsoft.com/office/drawing/2014/main" id="{1C81C948-055D-0B9D-61E0-0D5DBD37E62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746802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101</a:t>
            </a:fld>
            <a:endParaRPr lang="en-US" dirty="0"/>
          </a:p>
        </p:txBody>
      </p:sp>
      <p:sp>
        <p:nvSpPr>
          <p:cNvPr id="7" name="Notes Placeholder 6">
            <a:extLst>
              <a:ext uri="{FF2B5EF4-FFF2-40B4-BE49-F238E27FC236}">
                <a16:creationId xmlns:a16="http://schemas.microsoft.com/office/drawing/2014/main" id="{18AD3695-6CC9-91E1-ED50-0A7ACDCEC62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918093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102</a:t>
            </a:fld>
            <a:endParaRPr lang="en-US" dirty="0"/>
          </a:p>
        </p:txBody>
      </p:sp>
      <p:sp>
        <p:nvSpPr>
          <p:cNvPr id="7" name="Notes Placeholder 6">
            <a:extLst>
              <a:ext uri="{FF2B5EF4-FFF2-40B4-BE49-F238E27FC236}">
                <a16:creationId xmlns:a16="http://schemas.microsoft.com/office/drawing/2014/main" id="{7FA4A8B1-7EA7-DF34-B00B-F62F44AD113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266202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103</a:t>
            </a:fld>
            <a:endParaRPr lang="en-US" dirty="0"/>
          </a:p>
        </p:txBody>
      </p:sp>
      <p:sp>
        <p:nvSpPr>
          <p:cNvPr id="7" name="Notes Placeholder 6">
            <a:extLst>
              <a:ext uri="{FF2B5EF4-FFF2-40B4-BE49-F238E27FC236}">
                <a16:creationId xmlns:a16="http://schemas.microsoft.com/office/drawing/2014/main" id="{BD92CDDE-510A-5ADA-7293-208377EA191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55237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104</a:t>
            </a:fld>
            <a:endParaRPr lang="en-US" dirty="0"/>
          </a:p>
        </p:txBody>
      </p:sp>
      <p:sp>
        <p:nvSpPr>
          <p:cNvPr id="7" name="Notes Placeholder 6">
            <a:extLst>
              <a:ext uri="{FF2B5EF4-FFF2-40B4-BE49-F238E27FC236}">
                <a16:creationId xmlns:a16="http://schemas.microsoft.com/office/drawing/2014/main" id="{CB23FA95-22FC-183B-8036-44E7F18E8C1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719216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105</a:t>
            </a:fld>
            <a:endParaRPr lang="en-US" dirty="0"/>
          </a:p>
        </p:txBody>
      </p:sp>
      <p:sp>
        <p:nvSpPr>
          <p:cNvPr id="7" name="Notes Placeholder 6">
            <a:extLst>
              <a:ext uri="{FF2B5EF4-FFF2-40B4-BE49-F238E27FC236}">
                <a16:creationId xmlns:a16="http://schemas.microsoft.com/office/drawing/2014/main" id="{F92A1B2D-27F3-0558-6A6A-407C21FDEBB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479206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106</a:t>
            </a:fld>
            <a:endParaRPr lang="en-US" dirty="0"/>
          </a:p>
        </p:txBody>
      </p:sp>
      <p:sp>
        <p:nvSpPr>
          <p:cNvPr id="7" name="Notes Placeholder 6">
            <a:extLst>
              <a:ext uri="{FF2B5EF4-FFF2-40B4-BE49-F238E27FC236}">
                <a16:creationId xmlns:a16="http://schemas.microsoft.com/office/drawing/2014/main" id="{05CE9906-57A7-C51B-312E-98ED96B483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818221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107</a:t>
            </a:fld>
            <a:endParaRPr lang="en-US" dirty="0"/>
          </a:p>
        </p:txBody>
      </p:sp>
      <p:sp>
        <p:nvSpPr>
          <p:cNvPr id="7" name="Notes Placeholder 6">
            <a:extLst>
              <a:ext uri="{FF2B5EF4-FFF2-40B4-BE49-F238E27FC236}">
                <a16:creationId xmlns:a16="http://schemas.microsoft.com/office/drawing/2014/main" id="{3ABA09CB-4A91-26B6-5A07-4B96D9769C1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464944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108</a:t>
            </a:fld>
            <a:endParaRPr lang="en-US" dirty="0"/>
          </a:p>
        </p:txBody>
      </p:sp>
      <p:sp>
        <p:nvSpPr>
          <p:cNvPr id="7" name="Notes Placeholder 6">
            <a:extLst>
              <a:ext uri="{FF2B5EF4-FFF2-40B4-BE49-F238E27FC236}">
                <a16:creationId xmlns:a16="http://schemas.microsoft.com/office/drawing/2014/main" id="{E999D2FF-59A2-686A-F72C-ABC163270B0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97993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a:t>
            </a:fld>
            <a:endParaRPr lang="en-US" dirty="0"/>
          </a:p>
        </p:txBody>
      </p:sp>
    </p:spTree>
    <p:extLst>
      <p:ext uri="{BB962C8B-B14F-4D97-AF65-F5344CB8AC3E}">
        <p14:creationId xmlns:p14="http://schemas.microsoft.com/office/powerpoint/2010/main" val="29908134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109</a:t>
            </a:fld>
            <a:endParaRPr lang="en-US" dirty="0"/>
          </a:p>
        </p:txBody>
      </p:sp>
      <p:sp>
        <p:nvSpPr>
          <p:cNvPr id="7" name="Notes Placeholder 6">
            <a:extLst>
              <a:ext uri="{FF2B5EF4-FFF2-40B4-BE49-F238E27FC236}">
                <a16:creationId xmlns:a16="http://schemas.microsoft.com/office/drawing/2014/main" id="{D9D0234E-2978-EA57-CE14-93095451166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077851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110</a:t>
            </a:fld>
            <a:endParaRPr lang="en-US" dirty="0"/>
          </a:p>
        </p:txBody>
      </p:sp>
      <p:sp>
        <p:nvSpPr>
          <p:cNvPr id="7" name="Notes Placeholder 6">
            <a:extLst>
              <a:ext uri="{FF2B5EF4-FFF2-40B4-BE49-F238E27FC236}">
                <a16:creationId xmlns:a16="http://schemas.microsoft.com/office/drawing/2014/main" id="{03C68312-4525-6EEF-8DB2-3951270FF99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842018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111</a:t>
            </a:fld>
            <a:endParaRPr lang="en-US" dirty="0"/>
          </a:p>
        </p:txBody>
      </p:sp>
      <p:sp>
        <p:nvSpPr>
          <p:cNvPr id="7" name="Notes Placeholder 6">
            <a:extLst>
              <a:ext uri="{FF2B5EF4-FFF2-40B4-BE49-F238E27FC236}">
                <a16:creationId xmlns:a16="http://schemas.microsoft.com/office/drawing/2014/main" id="{BC3861F2-8B7F-DE8F-8B62-9C80CA6943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516407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112</a:t>
            </a:fld>
            <a:endParaRPr lang="en-US" dirty="0"/>
          </a:p>
        </p:txBody>
      </p:sp>
      <p:sp>
        <p:nvSpPr>
          <p:cNvPr id="7" name="Notes Placeholder 6">
            <a:extLst>
              <a:ext uri="{FF2B5EF4-FFF2-40B4-BE49-F238E27FC236}">
                <a16:creationId xmlns:a16="http://schemas.microsoft.com/office/drawing/2014/main" id="{59351B94-EA89-9C04-DD5A-46A72B705C1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330629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113</a:t>
            </a:fld>
            <a:endParaRPr lang="en-US" dirty="0"/>
          </a:p>
        </p:txBody>
      </p:sp>
      <p:sp>
        <p:nvSpPr>
          <p:cNvPr id="7" name="Notes Placeholder 6">
            <a:extLst>
              <a:ext uri="{FF2B5EF4-FFF2-40B4-BE49-F238E27FC236}">
                <a16:creationId xmlns:a16="http://schemas.microsoft.com/office/drawing/2014/main" id="{695410B3-3DE3-8741-C853-310E7DE2223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183436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114</a:t>
            </a:fld>
            <a:endParaRPr lang="en-US" dirty="0"/>
          </a:p>
        </p:txBody>
      </p:sp>
      <p:sp>
        <p:nvSpPr>
          <p:cNvPr id="7" name="Notes Placeholder 6">
            <a:extLst>
              <a:ext uri="{FF2B5EF4-FFF2-40B4-BE49-F238E27FC236}">
                <a16:creationId xmlns:a16="http://schemas.microsoft.com/office/drawing/2014/main" id="{3B03A7E4-1E64-A416-1CEB-D17A564D8B7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726064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115</a:t>
            </a:fld>
            <a:endParaRPr lang="en-US" dirty="0"/>
          </a:p>
        </p:txBody>
      </p:sp>
      <p:sp>
        <p:nvSpPr>
          <p:cNvPr id="7" name="Notes Placeholder 6">
            <a:extLst>
              <a:ext uri="{FF2B5EF4-FFF2-40B4-BE49-F238E27FC236}">
                <a16:creationId xmlns:a16="http://schemas.microsoft.com/office/drawing/2014/main" id="{98B0A49A-8427-6328-F6A4-460DD9CC962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688868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116</a:t>
            </a:fld>
            <a:endParaRPr lang="en-US" dirty="0"/>
          </a:p>
        </p:txBody>
      </p:sp>
      <p:sp>
        <p:nvSpPr>
          <p:cNvPr id="7" name="Notes Placeholder 6">
            <a:extLst>
              <a:ext uri="{FF2B5EF4-FFF2-40B4-BE49-F238E27FC236}">
                <a16:creationId xmlns:a16="http://schemas.microsoft.com/office/drawing/2014/main" id="{C4319552-A89D-AB15-7ABC-D38F6BCB0F0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650633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117</a:t>
            </a:fld>
            <a:endParaRPr lang="en-US" dirty="0"/>
          </a:p>
        </p:txBody>
      </p:sp>
    </p:spTree>
    <p:extLst>
      <p:ext uri="{BB962C8B-B14F-4D97-AF65-F5344CB8AC3E}">
        <p14:creationId xmlns:p14="http://schemas.microsoft.com/office/powerpoint/2010/main" val="22421523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118</a:t>
            </a:fld>
            <a:endParaRPr lang="en-US" dirty="0"/>
          </a:p>
        </p:txBody>
      </p:sp>
      <p:sp>
        <p:nvSpPr>
          <p:cNvPr id="7" name="Notes Placeholder 6">
            <a:extLst>
              <a:ext uri="{FF2B5EF4-FFF2-40B4-BE49-F238E27FC236}">
                <a16:creationId xmlns:a16="http://schemas.microsoft.com/office/drawing/2014/main" id="{91877683-4FC4-9B57-E7DB-5754EC6D149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0714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a:t>
            </a:fld>
            <a:endParaRPr lang="en-US" dirty="0"/>
          </a:p>
        </p:txBody>
      </p:sp>
      <p:sp>
        <p:nvSpPr>
          <p:cNvPr id="7" name="Notes Placeholder 6">
            <a:extLst>
              <a:ext uri="{FF2B5EF4-FFF2-40B4-BE49-F238E27FC236}">
                <a16:creationId xmlns:a16="http://schemas.microsoft.com/office/drawing/2014/main" id="{2CB050D5-5AE6-88C0-CFC3-CEE13E9E59F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601954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119</a:t>
            </a:fld>
            <a:endParaRPr lang="en-US" dirty="0"/>
          </a:p>
        </p:txBody>
      </p:sp>
      <p:sp>
        <p:nvSpPr>
          <p:cNvPr id="7" name="Notes Placeholder 6">
            <a:extLst>
              <a:ext uri="{FF2B5EF4-FFF2-40B4-BE49-F238E27FC236}">
                <a16:creationId xmlns:a16="http://schemas.microsoft.com/office/drawing/2014/main" id="{329D99FB-C891-647E-F5ED-8BA1C01D236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30354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120</a:t>
            </a:fld>
            <a:endParaRPr lang="en-US" dirty="0"/>
          </a:p>
        </p:txBody>
      </p:sp>
      <p:sp>
        <p:nvSpPr>
          <p:cNvPr id="7" name="Notes Placeholder 6">
            <a:extLst>
              <a:ext uri="{FF2B5EF4-FFF2-40B4-BE49-F238E27FC236}">
                <a16:creationId xmlns:a16="http://schemas.microsoft.com/office/drawing/2014/main" id="{973B758F-0894-4C12-6BB7-A20DF8E780F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756957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121</a:t>
            </a:fld>
            <a:endParaRPr lang="en-US" dirty="0"/>
          </a:p>
        </p:txBody>
      </p:sp>
      <p:sp>
        <p:nvSpPr>
          <p:cNvPr id="7" name="Notes Placeholder 6">
            <a:extLst>
              <a:ext uri="{FF2B5EF4-FFF2-40B4-BE49-F238E27FC236}">
                <a16:creationId xmlns:a16="http://schemas.microsoft.com/office/drawing/2014/main" id="{5528518B-068A-2D27-E6BA-B4A45B9BB98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725497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122</a:t>
            </a:fld>
            <a:endParaRPr lang="en-US" dirty="0"/>
          </a:p>
        </p:txBody>
      </p:sp>
      <p:sp>
        <p:nvSpPr>
          <p:cNvPr id="7" name="Notes Placeholder 6">
            <a:extLst>
              <a:ext uri="{FF2B5EF4-FFF2-40B4-BE49-F238E27FC236}">
                <a16:creationId xmlns:a16="http://schemas.microsoft.com/office/drawing/2014/main" id="{6DA0EBB6-6889-4C35-940B-9DE9DD75DD1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414792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123</a:t>
            </a:fld>
            <a:endParaRPr lang="en-US" dirty="0"/>
          </a:p>
        </p:txBody>
      </p:sp>
    </p:spTree>
    <p:extLst>
      <p:ext uri="{BB962C8B-B14F-4D97-AF65-F5344CB8AC3E}">
        <p14:creationId xmlns:p14="http://schemas.microsoft.com/office/powerpoint/2010/main" val="23470378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124</a:t>
            </a:fld>
            <a:endParaRPr lang="en-US" dirty="0"/>
          </a:p>
        </p:txBody>
      </p:sp>
      <p:sp>
        <p:nvSpPr>
          <p:cNvPr id="7" name="Notes Placeholder 6">
            <a:extLst>
              <a:ext uri="{FF2B5EF4-FFF2-40B4-BE49-F238E27FC236}">
                <a16:creationId xmlns:a16="http://schemas.microsoft.com/office/drawing/2014/main" id="{66AB8C78-0AE9-8DBD-7952-17A1CF46E2F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145641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125</a:t>
            </a:fld>
            <a:endParaRPr lang="en-US" dirty="0"/>
          </a:p>
        </p:txBody>
      </p:sp>
      <p:sp>
        <p:nvSpPr>
          <p:cNvPr id="7" name="Notes Placeholder 6">
            <a:extLst>
              <a:ext uri="{FF2B5EF4-FFF2-40B4-BE49-F238E27FC236}">
                <a16:creationId xmlns:a16="http://schemas.microsoft.com/office/drawing/2014/main" id="{83641581-E7ED-A8EB-1EDF-226911E8B53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819106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126</a:t>
            </a:fld>
            <a:endParaRPr lang="en-US" dirty="0"/>
          </a:p>
        </p:txBody>
      </p:sp>
      <p:sp>
        <p:nvSpPr>
          <p:cNvPr id="7" name="Notes Placeholder 6">
            <a:extLst>
              <a:ext uri="{FF2B5EF4-FFF2-40B4-BE49-F238E27FC236}">
                <a16:creationId xmlns:a16="http://schemas.microsoft.com/office/drawing/2014/main" id="{DB6B9B3C-2629-6D5F-84F2-4352AFE45F9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312754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127</a:t>
            </a:fld>
            <a:endParaRPr lang="en-US" dirty="0"/>
          </a:p>
        </p:txBody>
      </p:sp>
      <p:sp>
        <p:nvSpPr>
          <p:cNvPr id="7" name="Notes Placeholder 6">
            <a:extLst>
              <a:ext uri="{FF2B5EF4-FFF2-40B4-BE49-F238E27FC236}">
                <a16:creationId xmlns:a16="http://schemas.microsoft.com/office/drawing/2014/main" id="{67FFDFC7-AB55-0A15-93CE-28F2005ACAE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673055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128</a:t>
            </a:fld>
            <a:endParaRPr lang="en-US" dirty="0"/>
          </a:p>
        </p:txBody>
      </p:sp>
      <p:sp>
        <p:nvSpPr>
          <p:cNvPr id="7" name="Notes Placeholder 6">
            <a:extLst>
              <a:ext uri="{FF2B5EF4-FFF2-40B4-BE49-F238E27FC236}">
                <a16:creationId xmlns:a16="http://schemas.microsoft.com/office/drawing/2014/main" id="{74E1B6CA-376B-007D-3F90-CD305309D7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0879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a:t>
            </a:fld>
            <a:endParaRPr lang="en-US" dirty="0"/>
          </a:p>
        </p:txBody>
      </p:sp>
      <p:sp>
        <p:nvSpPr>
          <p:cNvPr id="7" name="Notes Placeholder 6">
            <a:extLst>
              <a:ext uri="{FF2B5EF4-FFF2-40B4-BE49-F238E27FC236}">
                <a16:creationId xmlns:a16="http://schemas.microsoft.com/office/drawing/2014/main" id="{2E13928B-AFA2-6D88-8B21-4BD6E6801F0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295646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129</a:t>
            </a:fld>
            <a:endParaRPr lang="en-US" dirty="0"/>
          </a:p>
        </p:txBody>
      </p:sp>
      <p:sp>
        <p:nvSpPr>
          <p:cNvPr id="7" name="Notes Placeholder 6">
            <a:extLst>
              <a:ext uri="{FF2B5EF4-FFF2-40B4-BE49-F238E27FC236}">
                <a16:creationId xmlns:a16="http://schemas.microsoft.com/office/drawing/2014/main" id="{DBC7ACB9-DB5E-0053-5E35-E21049F29CC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188751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130</a:t>
            </a:fld>
            <a:endParaRPr lang="en-US" dirty="0"/>
          </a:p>
        </p:txBody>
      </p:sp>
      <p:sp>
        <p:nvSpPr>
          <p:cNvPr id="7" name="Notes Placeholder 6">
            <a:extLst>
              <a:ext uri="{FF2B5EF4-FFF2-40B4-BE49-F238E27FC236}">
                <a16:creationId xmlns:a16="http://schemas.microsoft.com/office/drawing/2014/main" id="{4A752547-7939-3D65-63A2-A7FD2232158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872498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131</a:t>
            </a:fld>
            <a:endParaRPr lang="en-US" dirty="0"/>
          </a:p>
        </p:txBody>
      </p:sp>
      <p:sp>
        <p:nvSpPr>
          <p:cNvPr id="7" name="Notes Placeholder 6">
            <a:extLst>
              <a:ext uri="{FF2B5EF4-FFF2-40B4-BE49-F238E27FC236}">
                <a16:creationId xmlns:a16="http://schemas.microsoft.com/office/drawing/2014/main" id="{FBE3F90F-818E-18CD-8E38-C37236C4F7D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378113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132</a:t>
            </a:fld>
            <a:endParaRPr lang="en-US" dirty="0"/>
          </a:p>
        </p:txBody>
      </p:sp>
      <p:sp>
        <p:nvSpPr>
          <p:cNvPr id="7" name="Notes Placeholder 6">
            <a:extLst>
              <a:ext uri="{FF2B5EF4-FFF2-40B4-BE49-F238E27FC236}">
                <a16:creationId xmlns:a16="http://schemas.microsoft.com/office/drawing/2014/main" id="{AE5CEF33-4FD8-42E7-8A1E-559FD9083EB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118659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133</a:t>
            </a:fld>
            <a:endParaRPr lang="en-US" dirty="0"/>
          </a:p>
        </p:txBody>
      </p:sp>
    </p:spTree>
    <p:extLst>
      <p:ext uri="{BB962C8B-B14F-4D97-AF65-F5344CB8AC3E}">
        <p14:creationId xmlns:p14="http://schemas.microsoft.com/office/powerpoint/2010/main" val="29615025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134</a:t>
            </a:fld>
            <a:endParaRPr lang="en-US" dirty="0"/>
          </a:p>
        </p:txBody>
      </p:sp>
      <p:sp>
        <p:nvSpPr>
          <p:cNvPr id="7" name="Notes Placeholder 6">
            <a:extLst>
              <a:ext uri="{FF2B5EF4-FFF2-40B4-BE49-F238E27FC236}">
                <a16:creationId xmlns:a16="http://schemas.microsoft.com/office/drawing/2014/main" id="{4E83F081-3E98-B9C0-7744-0F5881F40E7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7177777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135</a:t>
            </a:fld>
            <a:endParaRPr lang="en-US" dirty="0"/>
          </a:p>
        </p:txBody>
      </p:sp>
      <p:sp>
        <p:nvSpPr>
          <p:cNvPr id="7" name="Notes Placeholder 6">
            <a:extLst>
              <a:ext uri="{FF2B5EF4-FFF2-40B4-BE49-F238E27FC236}">
                <a16:creationId xmlns:a16="http://schemas.microsoft.com/office/drawing/2014/main" id="{1072430E-3D27-EC49-C290-4F171718473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3232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136</a:t>
            </a:fld>
            <a:endParaRPr lang="en-US" dirty="0"/>
          </a:p>
        </p:txBody>
      </p:sp>
      <p:sp>
        <p:nvSpPr>
          <p:cNvPr id="7" name="Notes Placeholder 6">
            <a:extLst>
              <a:ext uri="{FF2B5EF4-FFF2-40B4-BE49-F238E27FC236}">
                <a16:creationId xmlns:a16="http://schemas.microsoft.com/office/drawing/2014/main" id="{7EC8777B-A699-29F9-27F2-EC4ACADE093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931387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137</a:t>
            </a:fld>
            <a:endParaRPr lang="en-US" dirty="0"/>
          </a:p>
        </p:txBody>
      </p:sp>
      <p:sp>
        <p:nvSpPr>
          <p:cNvPr id="7" name="Notes Placeholder 6">
            <a:extLst>
              <a:ext uri="{FF2B5EF4-FFF2-40B4-BE49-F238E27FC236}">
                <a16:creationId xmlns:a16="http://schemas.microsoft.com/office/drawing/2014/main" id="{CF2ED135-614B-E75A-1A55-CDE50DD6886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364134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138</a:t>
            </a:fld>
            <a:endParaRPr lang="en-US" dirty="0"/>
          </a:p>
        </p:txBody>
      </p:sp>
      <p:sp>
        <p:nvSpPr>
          <p:cNvPr id="7" name="Notes Placeholder 6">
            <a:extLst>
              <a:ext uri="{FF2B5EF4-FFF2-40B4-BE49-F238E27FC236}">
                <a16:creationId xmlns:a16="http://schemas.microsoft.com/office/drawing/2014/main" id="{FC40B2DF-7B01-CE44-DD80-BD9D9202582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71831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a:t>
            </a:fld>
            <a:endParaRPr lang="en-US" dirty="0"/>
          </a:p>
        </p:txBody>
      </p:sp>
      <p:sp>
        <p:nvSpPr>
          <p:cNvPr id="7" name="Notes Placeholder 6">
            <a:extLst>
              <a:ext uri="{FF2B5EF4-FFF2-40B4-BE49-F238E27FC236}">
                <a16:creationId xmlns:a16="http://schemas.microsoft.com/office/drawing/2014/main" id="{B40C7777-EEAA-417B-F857-7AB6171AD64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142486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139</a:t>
            </a:fld>
            <a:endParaRPr lang="en-US" dirty="0"/>
          </a:p>
        </p:txBody>
      </p:sp>
      <p:sp>
        <p:nvSpPr>
          <p:cNvPr id="7" name="Notes Placeholder 6">
            <a:extLst>
              <a:ext uri="{FF2B5EF4-FFF2-40B4-BE49-F238E27FC236}">
                <a16:creationId xmlns:a16="http://schemas.microsoft.com/office/drawing/2014/main" id="{42B907A3-8AD4-0F28-A934-1ECEB502BC9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342554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140</a:t>
            </a:fld>
            <a:endParaRPr lang="en-US" dirty="0"/>
          </a:p>
        </p:txBody>
      </p:sp>
      <p:sp>
        <p:nvSpPr>
          <p:cNvPr id="7" name="Notes Placeholder 6">
            <a:extLst>
              <a:ext uri="{FF2B5EF4-FFF2-40B4-BE49-F238E27FC236}">
                <a16:creationId xmlns:a16="http://schemas.microsoft.com/office/drawing/2014/main" id="{EE8D8415-F823-F419-96E7-4E94A30B0D9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81695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141</a:t>
            </a:fld>
            <a:endParaRPr lang="en-US" dirty="0"/>
          </a:p>
        </p:txBody>
      </p:sp>
      <p:sp>
        <p:nvSpPr>
          <p:cNvPr id="7" name="Notes Placeholder 6">
            <a:extLst>
              <a:ext uri="{FF2B5EF4-FFF2-40B4-BE49-F238E27FC236}">
                <a16:creationId xmlns:a16="http://schemas.microsoft.com/office/drawing/2014/main" id="{71EC29E2-76BF-AA82-FE37-5A99EAD4B2C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665269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142</a:t>
            </a:fld>
            <a:endParaRPr lang="en-US" dirty="0"/>
          </a:p>
        </p:txBody>
      </p:sp>
      <p:sp>
        <p:nvSpPr>
          <p:cNvPr id="7" name="Notes Placeholder 6">
            <a:extLst>
              <a:ext uri="{FF2B5EF4-FFF2-40B4-BE49-F238E27FC236}">
                <a16:creationId xmlns:a16="http://schemas.microsoft.com/office/drawing/2014/main" id="{0414034F-F732-ED10-8FD8-5F7639C8BB1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626079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143</a:t>
            </a:fld>
            <a:endParaRPr lang="en-US" dirty="0"/>
          </a:p>
        </p:txBody>
      </p:sp>
      <p:sp>
        <p:nvSpPr>
          <p:cNvPr id="7" name="Notes Placeholder 6">
            <a:extLst>
              <a:ext uri="{FF2B5EF4-FFF2-40B4-BE49-F238E27FC236}">
                <a16:creationId xmlns:a16="http://schemas.microsoft.com/office/drawing/2014/main" id="{37766A86-7C40-5BF8-D0C1-5DFAC6DDAC2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931128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144</a:t>
            </a:fld>
            <a:endParaRPr lang="en-US" dirty="0"/>
          </a:p>
        </p:txBody>
      </p:sp>
      <p:sp>
        <p:nvSpPr>
          <p:cNvPr id="7" name="Notes Placeholder 6">
            <a:extLst>
              <a:ext uri="{FF2B5EF4-FFF2-40B4-BE49-F238E27FC236}">
                <a16:creationId xmlns:a16="http://schemas.microsoft.com/office/drawing/2014/main" id="{68A9D957-D697-4EB4-567A-2FC804AA907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108373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145</a:t>
            </a:fld>
            <a:endParaRPr lang="en-US" dirty="0"/>
          </a:p>
        </p:txBody>
      </p:sp>
      <p:sp>
        <p:nvSpPr>
          <p:cNvPr id="7" name="Notes Placeholder 6">
            <a:extLst>
              <a:ext uri="{FF2B5EF4-FFF2-40B4-BE49-F238E27FC236}">
                <a16:creationId xmlns:a16="http://schemas.microsoft.com/office/drawing/2014/main" id="{09D369F6-088C-E46D-C32C-EA23634796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6260370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146</a:t>
            </a:fld>
            <a:endParaRPr lang="en-US" dirty="0"/>
          </a:p>
        </p:txBody>
      </p:sp>
      <p:sp>
        <p:nvSpPr>
          <p:cNvPr id="7" name="Notes Placeholder 6">
            <a:extLst>
              <a:ext uri="{FF2B5EF4-FFF2-40B4-BE49-F238E27FC236}">
                <a16:creationId xmlns:a16="http://schemas.microsoft.com/office/drawing/2014/main" id="{0E68736D-BF76-1F90-6726-CFB6BE0C2A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625318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147</a:t>
            </a:fld>
            <a:endParaRPr lang="en-US" dirty="0"/>
          </a:p>
        </p:txBody>
      </p:sp>
    </p:spTree>
    <p:extLst>
      <p:ext uri="{BB962C8B-B14F-4D97-AF65-F5344CB8AC3E}">
        <p14:creationId xmlns:p14="http://schemas.microsoft.com/office/powerpoint/2010/main" val="3948680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148</a:t>
            </a:fld>
            <a:endParaRPr lang="en-US" dirty="0"/>
          </a:p>
        </p:txBody>
      </p:sp>
      <p:sp>
        <p:nvSpPr>
          <p:cNvPr id="7" name="Notes Placeholder 6">
            <a:extLst>
              <a:ext uri="{FF2B5EF4-FFF2-40B4-BE49-F238E27FC236}">
                <a16:creationId xmlns:a16="http://schemas.microsoft.com/office/drawing/2014/main" id="{CB64FE40-7345-F779-5479-159AB966F93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26081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a:t>
            </a:fld>
            <a:endParaRPr lang="en-US" dirty="0"/>
          </a:p>
        </p:txBody>
      </p:sp>
      <p:sp>
        <p:nvSpPr>
          <p:cNvPr id="7" name="Notes Placeholder 6">
            <a:extLst>
              <a:ext uri="{FF2B5EF4-FFF2-40B4-BE49-F238E27FC236}">
                <a16:creationId xmlns:a16="http://schemas.microsoft.com/office/drawing/2014/main" id="{811D29D1-CAD5-BB27-3525-BC3A24654B7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671324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149</a:t>
            </a:fld>
            <a:endParaRPr lang="en-US" dirty="0"/>
          </a:p>
        </p:txBody>
      </p:sp>
      <p:sp>
        <p:nvSpPr>
          <p:cNvPr id="7" name="Notes Placeholder 6">
            <a:extLst>
              <a:ext uri="{FF2B5EF4-FFF2-40B4-BE49-F238E27FC236}">
                <a16:creationId xmlns:a16="http://schemas.microsoft.com/office/drawing/2014/main" id="{3E4B14C4-4234-0AD1-9C74-30618645E5D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9689759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150</a:t>
            </a:fld>
            <a:endParaRPr lang="en-US" dirty="0"/>
          </a:p>
        </p:txBody>
      </p:sp>
      <p:sp>
        <p:nvSpPr>
          <p:cNvPr id="7" name="Notes Placeholder 6">
            <a:extLst>
              <a:ext uri="{FF2B5EF4-FFF2-40B4-BE49-F238E27FC236}">
                <a16:creationId xmlns:a16="http://schemas.microsoft.com/office/drawing/2014/main" id="{A32D7D04-D8DE-102D-D62C-2C8C1D58F4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1163758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151</a:t>
            </a:fld>
            <a:endParaRPr lang="en-US" dirty="0"/>
          </a:p>
        </p:txBody>
      </p:sp>
      <p:sp>
        <p:nvSpPr>
          <p:cNvPr id="7" name="Notes Placeholder 6">
            <a:extLst>
              <a:ext uri="{FF2B5EF4-FFF2-40B4-BE49-F238E27FC236}">
                <a16:creationId xmlns:a16="http://schemas.microsoft.com/office/drawing/2014/main" id="{A230CF0A-BDED-E331-47BC-B8858630ECB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547638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152</a:t>
            </a:fld>
            <a:endParaRPr lang="en-US" dirty="0"/>
          </a:p>
        </p:txBody>
      </p:sp>
      <p:sp>
        <p:nvSpPr>
          <p:cNvPr id="7" name="Notes Placeholder 6">
            <a:extLst>
              <a:ext uri="{FF2B5EF4-FFF2-40B4-BE49-F238E27FC236}">
                <a16:creationId xmlns:a16="http://schemas.microsoft.com/office/drawing/2014/main" id="{B3A0D554-6847-C60F-D2BB-A2BDDCACF85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1735913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153</a:t>
            </a:fld>
            <a:endParaRPr lang="en-US" dirty="0"/>
          </a:p>
        </p:txBody>
      </p:sp>
      <p:sp>
        <p:nvSpPr>
          <p:cNvPr id="7" name="Notes Placeholder 6">
            <a:extLst>
              <a:ext uri="{FF2B5EF4-FFF2-40B4-BE49-F238E27FC236}">
                <a16:creationId xmlns:a16="http://schemas.microsoft.com/office/drawing/2014/main" id="{E3D92418-7145-4CEF-F648-7836F84802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06211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154</a:t>
            </a:fld>
            <a:endParaRPr lang="en-US" dirty="0"/>
          </a:p>
        </p:txBody>
      </p:sp>
      <p:sp>
        <p:nvSpPr>
          <p:cNvPr id="7" name="Notes Placeholder 6">
            <a:extLst>
              <a:ext uri="{FF2B5EF4-FFF2-40B4-BE49-F238E27FC236}">
                <a16:creationId xmlns:a16="http://schemas.microsoft.com/office/drawing/2014/main" id="{314C22F0-A6AC-7937-5732-CF8219180AB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20821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155</a:t>
            </a:fld>
            <a:endParaRPr lang="en-US" dirty="0"/>
          </a:p>
        </p:txBody>
      </p:sp>
      <p:sp>
        <p:nvSpPr>
          <p:cNvPr id="7" name="Notes Placeholder 6">
            <a:extLst>
              <a:ext uri="{FF2B5EF4-FFF2-40B4-BE49-F238E27FC236}">
                <a16:creationId xmlns:a16="http://schemas.microsoft.com/office/drawing/2014/main" id="{637A2610-6F0F-9AD7-30D0-1F7464A5794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2867953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156</a:t>
            </a:fld>
            <a:endParaRPr lang="en-US" dirty="0"/>
          </a:p>
        </p:txBody>
      </p:sp>
      <p:sp>
        <p:nvSpPr>
          <p:cNvPr id="7" name="Notes Placeholder 6">
            <a:extLst>
              <a:ext uri="{FF2B5EF4-FFF2-40B4-BE49-F238E27FC236}">
                <a16:creationId xmlns:a16="http://schemas.microsoft.com/office/drawing/2014/main" id="{8F105B4E-72C3-4156-3AFE-572056D54DB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129837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157</a:t>
            </a:fld>
            <a:endParaRPr lang="en-US" dirty="0"/>
          </a:p>
        </p:txBody>
      </p:sp>
      <p:sp>
        <p:nvSpPr>
          <p:cNvPr id="7" name="Notes Placeholder 6">
            <a:extLst>
              <a:ext uri="{FF2B5EF4-FFF2-40B4-BE49-F238E27FC236}">
                <a16:creationId xmlns:a16="http://schemas.microsoft.com/office/drawing/2014/main" id="{C4184366-F004-7A56-9CEE-8F0ECA3BE4D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1929438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158</a:t>
            </a:fld>
            <a:endParaRPr lang="en-US" dirty="0"/>
          </a:p>
        </p:txBody>
      </p:sp>
      <p:sp>
        <p:nvSpPr>
          <p:cNvPr id="7" name="Notes Placeholder 6">
            <a:extLst>
              <a:ext uri="{FF2B5EF4-FFF2-40B4-BE49-F238E27FC236}">
                <a16:creationId xmlns:a16="http://schemas.microsoft.com/office/drawing/2014/main" id="{0A735119-1B01-26B4-04A5-2B6C1DA2273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1478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a:t>
            </a:fld>
            <a:endParaRPr lang="en-US" dirty="0"/>
          </a:p>
        </p:txBody>
      </p:sp>
      <p:sp>
        <p:nvSpPr>
          <p:cNvPr id="7" name="Notes Placeholder 6">
            <a:extLst>
              <a:ext uri="{FF2B5EF4-FFF2-40B4-BE49-F238E27FC236}">
                <a16:creationId xmlns:a16="http://schemas.microsoft.com/office/drawing/2014/main" id="{48F0BFE6-5310-E987-9C98-E4AE38EF9E9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423154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159</a:t>
            </a:fld>
            <a:endParaRPr lang="en-US" dirty="0"/>
          </a:p>
        </p:txBody>
      </p:sp>
      <p:sp>
        <p:nvSpPr>
          <p:cNvPr id="7" name="Notes Placeholder 6">
            <a:extLst>
              <a:ext uri="{FF2B5EF4-FFF2-40B4-BE49-F238E27FC236}">
                <a16:creationId xmlns:a16="http://schemas.microsoft.com/office/drawing/2014/main" id="{A9EC585A-C102-8C28-225F-FC057968020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6938634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160</a:t>
            </a:fld>
            <a:endParaRPr lang="en-US" dirty="0"/>
          </a:p>
        </p:txBody>
      </p:sp>
      <p:sp>
        <p:nvSpPr>
          <p:cNvPr id="7" name="Notes Placeholder 6">
            <a:extLst>
              <a:ext uri="{FF2B5EF4-FFF2-40B4-BE49-F238E27FC236}">
                <a16:creationId xmlns:a16="http://schemas.microsoft.com/office/drawing/2014/main" id="{0AB50294-1EA6-EAE5-1B13-2657AC1DD59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999655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161</a:t>
            </a:fld>
            <a:endParaRPr lang="en-US" dirty="0"/>
          </a:p>
        </p:txBody>
      </p:sp>
      <p:sp>
        <p:nvSpPr>
          <p:cNvPr id="7" name="Notes Placeholder 6">
            <a:extLst>
              <a:ext uri="{FF2B5EF4-FFF2-40B4-BE49-F238E27FC236}">
                <a16:creationId xmlns:a16="http://schemas.microsoft.com/office/drawing/2014/main" id="{757B1150-1FE1-02F0-AF60-7A3FB24CE9A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140111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162</a:t>
            </a:fld>
            <a:endParaRPr lang="en-US" dirty="0"/>
          </a:p>
        </p:txBody>
      </p:sp>
      <p:sp>
        <p:nvSpPr>
          <p:cNvPr id="7" name="Notes Placeholder 6">
            <a:extLst>
              <a:ext uri="{FF2B5EF4-FFF2-40B4-BE49-F238E27FC236}">
                <a16:creationId xmlns:a16="http://schemas.microsoft.com/office/drawing/2014/main" id="{E989BF9A-DCFC-8FEF-3708-646E480BD9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9563213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163</a:t>
            </a:fld>
            <a:endParaRPr lang="en-US" dirty="0"/>
          </a:p>
        </p:txBody>
      </p:sp>
    </p:spTree>
    <p:extLst>
      <p:ext uri="{BB962C8B-B14F-4D97-AF65-F5344CB8AC3E}">
        <p14:creationId xmlns:p14="http://schemas.microsoft.com/office/powerpoint/2010/main" val="290265214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164</a:t>
            </a:fld>
            <a:endParaRPr lang="en-US" dirty="0"/>
          </a:p>
        </p:txBody>
      </p:sp>
    </p:spTree>
    <p:extLst>
      <p:ext uri="{BB962C8B-B14F-4D97-AF65-F5344CB8AC3E}">
        <p14:creationId xmlns:p14="http://schemas.microsoft.com/office/powerpoint/2010/main" val="10895124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165</a:t>
            </a:fld>
            <a:endParaRPr lang="en-US" dirty="0"/>
          </a:p>
        </p:txBody>
      </p:sp>
      <p:sp>
        <p:nvSpPr>
          <p:cNvPr id="7" name="Notes Placeholder 6">
            <a:extLst>
              <a:ext uri="{FF2B5EF4-FFF2-40B4-BE49-F238E27FC236}">
                <a16:creationId xmlns:a16="http://schemas.microsoft.com/office/drawing/2014/main" id="{44F33F64-6332-66DE-7EA7-D79BFFB7832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995321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166</a:t>
            </a:fld>
            <a:endParaRPr lang="en-US" dirty="0"/>
          </a:p>
        </p:txBody>
      </p:sp>
      <p:sp>
        <p:nvSpPr>
          <p:cNvPr id="7" name="Notes Placeholder 6">
            <a:extLst>
              <a:ext uri="{FF2B5EF4-FFF2-40B4-BE49-F238E27FC236}">
                <a16:creationId xmlns:a16="http://schemas.microsoft.com/office/drawing/2014/main" id="{07E765B5-13AE-5E8D-78A6-0A595892170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9597637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167</a:t>
            </a:fld>
            <a:endParaRPr lang="en-US" dirty="0"/>
          </a:p>
        </p:txBody>
      </p:sp>
    </p:spTree>
    <p:extLst>
      <p:ext uri="{BB962C8B-B14F-4D97-AF65-F5344CB8AC3E}">
        <p14:creationId xmlns:p14="http://schemas.microsoft.com/office/powerpoint/2010/main" val="404441006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168</a:t>
            </a:fld>
            <a:endParaRPr lang="en-US" dirty="0"/>
          </a:p>
        </p:txBody>
      </p:sp>
      <p:sp>
        <p:nvSpPr>
          <p:cNvPr id="7" name="Notes Placeholder 6">
            <a:extLst>
              <a:ext uri="{FF2B5EF4-FFF2-40B4-BE49-F238E27FC236}">
                <a16:creationId xmlns:a16="http://schemas.microsoft.com/office/drawing/2014/main" id="{5E8544C4-335E-BABD-BA8F-6E4F832AF35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50476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a:t>
            </a:fld>
            <a:endParaRPr lang="en-US" dirty="0"/>
          </a:p>
        </p:txBody>
      </p:sp>
      <p:sp>
        <p:nvSpPr>
          <p:cNvPr id="7" name="Notes Placeholder 6">
            <a:extLst>
              <a:ext uri="{FF2B5EF4-FFF2-40B4-BE49-F238E27FC236}">
                <a16:creationId xmlns:a16="http://schemas.microsoft.com/office/drawing/2014/main" id="{DA1C1F76-5EBD-7AB9-E94E-FB501E05B88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7034434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169</a:t>
            </a:fld>
            <a:endParaRPr lang="en-US" dirty="0"/>
          </a:p>
        </p:txBody>
      </p:sp>
      <p:sp>
        <p:nvSpPr>
          <p:cNvPr id="7" name="Notes Placeholder 6">
            <a:extLst>
              <a:ext uri="{FF2B5EF4-FFF2-40B4-BE49-F238E27FC236}">
                <a16:creationId xmlns:a16="http://schemas.microsoft.com/office/drawing/2014/main" id="{C07BC8CC-9C6C-9F8F-26A5-2158F2A1071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927183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170</a:t>
            </a:fld>
            <a:endParaRPr lang="en-US" dirty="0"/>
          </a:p>
        </p:txBody>
      </p:sp>
      <p:sp>
        <p:nvSpPr>
          <p:cNvPr id="7" name="Notes Placeholder 6">
            <a:extLst>
              <a:ext uri="{FF2B5EF4-FFF2-40B4-BE49-F238E27FC236}">
                <a16:creationId xmlns:a16="http://schemas.microsoft.com/office/drawing/2014/main" id="{8A5F4E35-E327-4C14-049F-0D04D0BF2AF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6876465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171</a:t>
            </a:fld>
            <a:endParaRPr lang="en-US" dirty="0"/>
          </a:p>
        </p:txBody>
      </p:sp>
      <p:sp>
        <p:nvSpPr>
          <p:cNvPr id="7" name="Notes Placeholder 6">
            <a:extLst>
              <a:ext uri="{FF2B5EF4-FFF2-40B4-BE49-F238E27FC236}">
                <a16:creationId xmlns:a16="http://schemas.microsoft.com/office/drawing/2014/main" id="{4AC32C9C-42BA-A944-0367-429AD41E505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5851478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172</a:t>
            </a:fld>
            <a:endParaRPr lang="en-US" dirty="0"/>
          </a:p>
        </p:txBody>
      </p:sp>
      <p:sp>
        <p:nvSpPr>
          <p:cNvPr id="7" name="Notes Placeholder 6">
            <a:extLst>
              <a:ext uri="{FF2B5EF4-FFF2-40B4-BE49-F238E27FC236}">
                <a16:creationId xmlns:a16="http://schemas.microsoft.com/office/drawing/2014/main" id="{5822B0D6-7D79-9049-0753-44D2965E964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656914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173</a:t>
            </a:fld>
            <a:endParaRPr lang="en-US" dirty="0"/>
          </a:p>
        </p:txBody>
      </p:sp>
      <p:sp>
        <p:nvSpPr>
          <p:cNvPr id="7" name="Notes Placeholder 6">
            <a:extLst>
              <a:ext uri="{FF2B5EF4-FFF2-40B4-BE49-F238E27FC236}">
                <a16:creationId xmlns:a16="http://schemas.microsoft.com/office/drawing/2014/main" id="{9C491904-60D9-6445-7B6B-9D6848D4FB2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651416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174</a:t>
            </a:fld>
            <a:endParaRPr lang="en-US" dirty="0"/>
          </a:p>
        </p:txBody>
      </p:sp>
      <p:sp>
        <p:nvSpPr>
          <p:cNvPr id="7" name="Notes Placeholder 6">
            <a:extLst>
              <a:ext uri="{FF2B5EF4-FFF2-40B4-BE49-F238E27FC236}">
                <a16:creationId xmlns:a16="http://schemas.microsoft.com/office/drawing/2014/main" id="{0A22CA15-C673-34C8-8175-C4078F03A84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6948494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175</a:t>
            </a:fld>
            <a:endParaRPr lang="en-US" dirty="0"/>
          </a:p>
        </p:txBody>
      </p:sp>
      <p:sp>
        <p:nvSpPr>
          <p:cNvPr id="7" name="Notes Placeholder 6">
            <a:extLst>
              <a:ext uri="{FF2B5EF4-FFF2-40B4-BE49-F238E27FC236}">
                <a16:creationId xmlns:a16="http://schemas.microsoft.com/office/drawing/2014/main" id="{98EACB2E-1190-828C-55B3-9DB612E30A1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0524839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176</a:t>
            </a:fld>
            <a:endParaRPr lang="en-US" dirty="0"/>
          </a:p>
        </p:txBody>
      </p:sp>
      <p:sp>
        <p:nvSpPr>
          <p:cNvPr id="7" name="Notes Placeholder 6">
            <a:extLst>
              <a:ext uri="{FF2B5EF4-FFF2-40B4-BE49-F238E27FC236}">
                <a16:creationId xmlns:a16="http://schemas.microsoft.com/office/drawing/2014/main" id="{7668F0BB-5759-DD35-6B0D-63501BB0460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9808604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177</a:t>
            </a:fld>
            <a:endParaRPr lang="en-US" dirty="0"/>
          </a:p>
        </p:txBody>
      </p:sp>
      <p:sp>
        <p:nvSpPr>
          <p:cNvPr id="7" name="Notes Placeholder 6">
            <a:extLst>
              <a:ext uri="{FF2B5EF4-FFF2-40B4-BE49-F238E27FC236}">
                <a16:creationId xmlns:a16="http://schemas.microsoft.com/office/drawing/2014/main" id="{B475695E-6A2D-E81A-69D3-B7624E7F4A9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4747578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178</a:t>
            </a:fld>
            <a:endParaRPr lang="en-US" dirty="0"/>
          </a:p>
        </p:txBody>
      </p:sp>
      <p:sp>
        <p:nvSpPr>
          <p:cNvPr id="7" name="Notes Placeholder 6">
            <a:extLst>
              <a:ext uri="{FF2B5EF4-FFF2-40B4-BE49-F238E27FC236}">
                <a16:creationId xmlns:a16="http://schemas.microsoft.com/office/drawing/2014/main" id="{A6EAA7A5-F316-1C93-0BA3-DB4FFFC09BC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7647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a:t>
            </a:fld>
            <a:endParaRPr lang="en-US" dirty="0"/>
          </a:p>
        </p:txBody>
      </p:sp>
      <p:sp>
        <p:nvSpPr>
          <p:cNvPr id="7" name="Notes Placeholder 6">
            <a:extLst>
              <a:ext uri="{FF2B5EF4-FFF2-40B4-BE49-F238E27FC236}">
                <a16:creationId xmlns:a16="http://schemas.microsoft.com/office/drawing/2014/main" id="{01CC7049-440C-E91D-BC97-41809111C36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3916186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179</a:t>
            </a:fld>
            <a:endParaRPr lang="en-US" dirty="0"/>
          </a:p>
        </p:txBody>
      </p:sp>
      <p:sp>
        <p:nvSpPr>
          <p:cNvPr id="7" name="Notes Placeholder 6">
            <a:extLst>
              <a:ext uri="{FF2B5EF4-FFF2-40B4-BE49-F238E27FC236}">
                <a16:creationId xmlns:a16="http://schemas.microsoft.com/office/drawing/2014/main" id="{C3E204A1-30E3-9117-F866-B21691240F1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0215351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180</a:t>
            </a:fld>
            <a:endParaRPr lang="en-US" dirty="0"/>
          </a:p>
        </p:txBody>
      </p:sp>
      <p:sp>
        <p:nvSpPr>
          <p:cNvPr id="7" name="Notes Placeholder 6">
            <a:extLst>
              <a:ext uri="{FF2B5EF4-FFF2-40B4-BE49-F238E27FC236}">
                <a16:creationId xmlns:a16="http://schemas.microsoft.com/office/drawing/2014/main" id="{7E0BF849-41EC-5D3E-1A2C-EF650132282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987815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181</a:t>
            </a:fld>
            <a:endParaRPr lang="en-US" dirty="0"/>
          </a:p>
        </p:txBody>
      </p:sp>
      <p:sp>
        <p:nvSpPr>
          <p:cNvPr id="7" name="Notes Placeholder 6">
            <a:extLst>
              <a:ext uri="{FF2B5EF4-FFF2-40B4-BE49-F238E27FC236}">
                <a16:creationId xmlns:a16="http://schemas.microsoft.com/office/drawing/2014/main" id="{0827B29C-0989-4972-0313-62EF3233243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9952864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182</a:t>
            </a:fld>
            <a:endParaRPr lang="en-US" dirty="0"/>
          </a:p>
        </p:txBody>
      </p:sp>
      <p:sp>
        <p:nvSpPr>
          <p:cNvPr id="7" name="Notes Placeholder 6">
            <a:extLst>
              <a:ext uri="{FF2B5EF4-FFF2-40B4-BE49-F238E27FC236}">
                <a16:creationId xmlns:a16="http://schemas.microsoft.com/office/drawing/2014/main" id="{1E7F5D7B-D22D-EC3A-C40D-3463BC757FF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6628475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183</a:t>
            </a:fld>
            <a:endParaRPr lang="en-US" dirty="0"/>
          </a:p>
        </p:txBody>
      </p:sp>
      <p:sp>
        <p:nvSpPr>
          <p:cNvPr id="7" name="Notes Placeholder 6">
            <a:extLst>
              <a:ext uri="{FF2B5EF4-FFF2-40B4-BE49-F238E27FC236}">
                <a16:creationId xmlns:a16="http://schemas.microsoft.com/office/drawing/2014/main" id="{189AC1CE-2733-823C-D53E-19D9182F27A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8337477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184</a:t>
            </a:fld>
            <a:endParaRPr lang="en-US" dirty="0"/>
          </a:p>
        </p:txBody>
      </p:sp>
      <p:sp>
        <p:nvSpPr>
          <p:cNvPr id="7" name="Notes Placeholder 6">
            <a:extLst>
              <a:ext uri="{FF2B5EF4-FFF2-40B4-BE49-F238E27FC236}">
                <a16:creationId xmlns:a16="http://schemas.microsoft.com/office/drawing/2014/main" id="{32D65BA5-D6C5-8FC7-B3A3-3531327C5F9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5506453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185</a:t>
            </a:fld>
            <a:endParaRPr lang="en-US" dirty="0"/>
          </a:p>
        </p:txBody>
      </p:sp>
      <p:sp>
        <p:nvSpPr>
          <p:cNvPr id="7" name="Notes Placeholder 6">
            <a:extLst>
              <a:ext uri="{FF2B5EF4-FFF2-40B4-BE49-F238E27FC236}">
                <a16:creationId xmlns:a16="http://schemas.microsoft.com/office/drawing/2014/main" id="{15626930-9DEA-F2DF-0E6D-CE7208EACC3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9175936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186</a:t>
            </a:fld>
            <a:endParaRPr lang="en-US" dirty="0"/>
          </a:p>
        </p:txBody>
      </p:sp>
      <p:sp>
        <p:nvSpPr>
          <p:cNvPr id="7" name="Notes Placeholder 6">
            <a:extLst>
              <a:ext uri="{FF2B5EF4-FFF2-40B4-BE49-F238E27FC236}">
                <a16:creationId xmlns:a16="http://schemas.microsoft.com/office/drawing/2014/main" id="{AF7E3915-408C-F213-A510-2D84E00B6AA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4332088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187</a:t>
            </a:fld>
            <a:endParaRPr lang="en-US" dirty="0"/>
          </a:p>
        </p:txBody>
      </p:sp>
      <p:sp>
        <p:nvSpPr>
          <p:cNvPr id="7" name="Notes Placeholder 6">
            <a:extLst>
              <a:ext uri="{FF2B5EF4-FFF2-40B4-BE49-F238E27FC236}">
                <a16:creationId xmlns:a16="http://schemas.microsoft.com/office/drawing/2014/main" id="{5DFE72FB-533A-9D71-CD66-993A90D39B7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1180555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188</a:t>
            </a:fld>
            <a:endParaRPr lang="en-US" dirty="0"/>
          </a:p>
        </p:txBody>
      </p:sp>
      <p:sp>
        <p:nvSpPr>
          <p:cNvPr id="7" name="Notes Placeholder 6">
            <a:extLst>
              <a:ext uri="{FF2B5EF4-FFF2-40B4-BE49-F238E27FC236}">
                <a16:creationId xmlns:a16="http://schemas.microsoft.com/office/drawing/2014/main" id="{74C6747D-5044-E2E7-65A0-8FCA473F0A5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560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a:t>
            </a:fld>
            <a:endParaRPr lang="en-US" dirty="0"/>
          </a:p>
        </p:txBody>
      </p:sp>
      <p:sp>
        <p:nvSpPr>
          <p:cNvPr id="7" name="Notes Placeholder 6">
            <a:extLst>
              <a:ext uri="{FF2B5EF4-FFF2-40B4-BE49-F238E27FC236}">
                <a16:creationId xmlns:a16="http://schemas.microsoft.com/office/drawing/2014/main" id="{9E16D52F-A2A4-D960-23CD-894DFEAAA69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1667404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189</a:t>
            </a:fld>
            <a:endParaRPr lang="en-US" dirty="0"/>
          </a:p>
        </p:txBody>
      </p:sp>
      <p:sp>
        <p:nvSpPr>
          <p:cNvPr id="7" name="Notes Placeholder 6">
            <a:extLst>
              <a:ext uri="{FF2B5EF4-FFF2-40B4-BE49-F238E27FC236}">
                <a16:creationId xmlns:a16="http://schemas.microsoft.com/office/drawing/2014/main" id="{9B543D7F-515A-8E8F-2B78-21B70067AB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1548814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190</a:t>
            </a:fld>
            <a:endParaRPr lang="en-US" dirty="0"/>
          </a:p>
        </p:txBody>
      </p:sp>
      <p:sp>
        <p:nvSpPr>
          <p:cNvPr id="7" name="Notes Placeholder 6">
            <a:extLst>
              <a:ext uri="{FF2B5EF4-FFF2-40B4-BE49-F238E27FC236}">
                <a16:creationId xmlns:a16="http://schemas.microsoft.com/office/drawing/2014/main" id="{D97C43C6-C19F-29CE-6936-8D8B44655CB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715317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191</a:t>
            </a:fld>
            <a:endParaRPr lang="en-US" dirty="0"/>
          </a:p>
        </p:txBody>
      </p:sp>
      <p:sp>
        <p:nvSpPr>
          <p:cNvPr id="7" name="Notes Placeholder 6">
            <a:extLst>
              <a:ext uri="{FF2B5EF4-FFF2-40B4-BE49-F238E27FC236}">
                <a16:creationId xmlns:a16="http://schemas.microsoft.com/office/drawing/2014/main" id="{1E718FB9-20F5-0D8E-1C68-AE1A670FC4F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5913059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192</a:t>
            </a:fld>
            <a:endParaRPr lang="en-US" dirty="0"/>
          </a:p>
        </p:txBody>
      </p:sp>
      <p:sp>
        <p:nvSpPr>
          <p:cNvPr id="7" name="Notes Placeholder 6">
            <a:extLst>
              <a:ext uri="{FF2B5EF4-FFF2-40B4-BE49-F238E27FC236}">
                <a16:creationId xmlns:a16="http://schemas.microsoft.com/office/drawing/2014/main" id="{A0289403-56DC-ACFA-ADFD-7142F8210BF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4066038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193</a:t>
            </a:fld>
            <a:endParaRPr lang="en-US" dirty="0"/>
          </a:p>
        </p:txBody>
      </p:sp>
      <p:sp>
        <p:nvSpPr>
          <p:cNvPr id="7" name="Notes Placeholder 6">
            <a:extLst>
              <a:ext uri="{FF2B5EF4-FFF2-40B4-BE49-F238E27FC236}">
                <a16:creationId xmlns:a16="http://schemas.microsoft.com/office/drawing/2014/main" id="{8CF3F7EA-F12F-CA9C-171B-D2916AA9ED3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8994343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194</a:t>
            </a:fld>
            <a:endParaRPr lang="en-US" dirty="0"/>
          </a:p>
        </p:txBody>
      </p:sp>
      <p:sp>
        <p:nvSpPr>
          <p:cNvPr id="7" name="Notes Placeholder 6">
            <a:extLst>
              <a:ext uri="{FF2B5EF4-FFF2-40B4-BE49-F238E27FC236}">
                <a16:creationId xmlns:a16="http://schemas.microsoft.com/office/drawing/2014/main" id="{FD7C7D33-9B77-B782-CCC2-E0F42C83018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9521196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195</a:t>
            </a:fld>
            <a:endParaRPr lang="en-US" dirty="0"/>
          </a:p>
        </p:txBody>
      </p:sp>
      <p:sp>
        <p:nvSpPr>
          <p:cNvPr id="7" name="Notes Placeholder 6">
            <a:extLst>
              <a:ext uri="{FF2B5EF4-FFF2-40B4-BE49-F238E27FC236}">
                <a16:creationId xmlns:a16="http://schemas.microsoft.com/office/drawing/2014/main" id="{FC2FD877-D238-6040-16BF-3B08221ED18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637490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196</a:t>
            </a:fld>
            <a:endParaRPr lang="en-US" dirty="0"/>
          </a:p>
        </p:txBody>
      </p:sp>
      <p:sp>
        <p:nvSpPr>
          <p:cNvPr id="7" name="Notes Placeholder 6">
            <a:extLst>
              <a:ext uri="{FF2B5EF4-FFF2-40B4-BE49-F238E27FC236}">
                <a16:creationId xmlns:a16="http://schemas.microsoft.com/office/drawing/2014/main" id="{A95D9658-FA8F-7A7A-86E4-8A62B592431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5048639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197</a:t>
            </a:fld>
            <a:endParaRPr lang="en-US" dirty="0"/>
          </a:p>
        </p:txBody>
      </p:sp>
      <p:sp>
        <p:nvSpPr>
          <p:cNvPr id="7" name="Notes Placeholder 6">
            <a:extLst>
              <a:ext uri="{FF2B5EF4-FFF2-40B4-BE49-F238E27FC236}">
                <a16:creationId xmlns:a16="http://schemas.microsoft.com/office/drawing/2014/main" id="{3D834C1B-C682-DE0A-BD76-CA5CB6F9AFE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0776001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198</a:t>
            </a:fld>
            <a:endParaRPr lang="en-US" dirty="0"/>
          </a:p>
        </p:txBody>
      </p:sp>
      <p:sp>
        <p:nvSpPr>
          <p:cNvPr id="7" name="Notes Placeholder 6">
            <a:extLst>
              <a:ext uri="{FF2B5EF4-FFF2-40B4-BE49-F238E27FC236}">
                <a16:creationId xmlns:a16="http://schemas.microsoft.com/office/drawing/2014/main" id="{ADF74560-9619-BF4F-157D-9605FE6ACF6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0315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a:t>
            </a:fld>
            <a:endParaRPr lang="en-US" dirty="0"/>
          </a:p>
        </p:txBody>
      </p:sp>
    </p:spTree>
    <p:extLst>
      <p:ext uri="{BB962C8B-B14F-4D97-AF65-F5344CB8AC3E}">
        <p14:creationId xmlns:p14="http://schemas.microsoft.com/office/powerpoint/2010/main" val="108576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a:t>
            </a:fld>
            <a:endParaRPr lang="en-US" dirty="0"/>
          </a:p>
        </p:txBody>
      </p:sp>
      <p:sp>
        <p:nvSpPr>
          <p:cNvPr id="7" name="Notes Placeholder 6">
            <a:extLst>
              <a:ext uri="{FF2B5EF4-FFF2-40B4-BE49-F238E27FC236}">
                <a16:creationId xmlns:a16="http://schemas.microsoft.com/office/drawing/2014/main" id="{B02FC4E0-8DBA-8356-2FEF-10CAAD220F7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4442522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199</a:t>
            </a:fld>
            <a:endParaRPr lang="en-US" dirty="0"/>
          </a:p>
        </p:txBody>
      </p:sp>
      <p:sp>
        <p:nvSpPr>
          <p:cNvPr id="7" name="Notes Placeholder 6">
            <a:extLst>
              <a:ext uri="{FF2B5EF4-FFF2-40B4-BE49-F238E27FC236}">
                <a16:creationId xmlns:a16="http://schemas.microsoft.com/office/drawing/2014/main" id="{33431837-755C-604C-A510-2D171C56A14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0881605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200</a:t>
            </a:fld>
            <a:endParaRPr lang="en-US" dirty="0"/>
          </a:p>
        </p:txBody>
      </p:sp>
      <p:sp>
        <p:nvSpPr>
          <p:cNvPr id="7" name="Notes Placeholder 6">
            <a:extLst>
              <a:ext uri="{FF2B5EF4-FFF2-40B4-BE49-F238E27FC236}">
                <a16:creationId xmlns:a16="http://schemas.microsoft.com/office/drawing/2014/main" id="{79C13330-70B6-EB75-1E3F-A5652D13895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081468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201</a:t>
            </a:fld>
            <a:endParaRPr lang="en-US" dirty="0"/>
          </a:p>
        </p:txBody>
      </p:sp>
      <p:sp>
        <p:nvSpPr>
          <p:cNvPr id="7" name="Notes Placeholder 6">
            <a:extLst>
              <a:ext uri="{FF2B5EF4-FFF2-40B4-BE49-F238E27FC236}">
                <a16:creationId xmlns:a16="http://schemas.microsoft.com/office/drawing/2014/main" id="{AC1726C9-E9F0-35F7-A4CE-18F5C19838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2523850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202</a:t>
            </a:fld>
            <a:endParaRPr lang="en-US" dirty="0"/>
          </a:p>
        </p:txBody>
      </p:sp>
      <p:sp>
        <p:nvSpPr>
          <p:cNvPr id="7" name="Notes Placeholder 6">
            <a:extLst>
              <a:ext uri="{FF2B5EF4-FFF2-40B4-BE49-F238E27FC236}">
                <a16:creationId xmlns:a16="http://schemas.microsoft.com/office/drawing/2014/main" id="{64EF7518-C12B-E83E-56E8-DBEB8CD2E15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3261134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203</a:t>
            </a:fld>
            <a:endParaRPr lang="en-US" dirty="0"/>
          </a:p>
        </p:txBody>
      </p:sp>
      <p:sp>
        <p:nvSpPr>
          <p:cNvPr id="7" name="Notes Placeholder 6">
            <a:extLst>
              <a:ext uri="{FF2B5EF4-FFF2-40B4-BE49-F238E27FC236}">
                <a16:creationId xmlns:a16="http://schemas.microsoft.com/office/drawing/2014/main" id="{2E39610A-D5BE-C5C1-69F7-FE10883ABD0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749684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204</a:t>
            </a:fld>
            <a:endParaRPr lang="en-US" dirty="0"/>
          </a:p>
        </p:txBody>
      </p:sp>
      <p:sp>
        <p:nvSpPr>
          <p:cNvPr id="7" name="Notes Placeholder 6">
            <a:extLst>
              <a:ext uri="{FF2B5EF4-FFF2-40B4-BE49-F238E27FC236}">
                <a16:creationId xmlns:a16="http://schemas.microsoft.com/office/drawing/2014/main" id="{A23B4D92-2B43-8750-B8A5-86E12C1F671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7236311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205</a:t>
            </a:fld>
            <a:endParaRPr lang="en-US" dirty="0"/>
          </a:p>
        </p:txBody>
      </p:sp>
      <p:sp>
        <p:nvSpPr>
          <p:cNvPr id="7" name="Notes Placeholder 6">
            <a:extLst>
              <a:ext uri="{FF2B5EF4-FFF2-40B4-BE49-F238E27FC236}">
                <a16:creationId xmlns:a16="http://schemas.microsoft.com/office/drawing/2014/main" id="{3FF963CE-3913-70FA-ADC2-5B38861FFB5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3210323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206</a:t>
            </a:fld>
            <a:endParaRPr lang="en-US" dirty="0"/>
          </a:p>
        </p:txBody>
      </p:sp>
      <p:sp>
        <p:nvSpPr>
          <p:cNvPr id="7" name="Notes Placeholder 6">
            <a:extLst>
              <a:ext uri="{FF2B5EF4-FFF2-40B4-BE49-F238E27FC236}">
                <a16:creationId xmlns:a16="http://schemas.microsoft.com/office/drawing/2014/main" id="{5F9EAF06-637B-37D5-0632-5BDCF88360B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1483230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207</a:t>
            </a:fld>
            <a:endParaRPr lang="en-US" dirty="0"/>
          </a:p>
        </p:txBody>
      </p:sp>
      <p:sp>
        <p:nvSpPr>
          <p:cNvPr id="7" name="Notes Placeholder 6">
            <a:extLst>
              <a:ext uri="{FF2B5EF4-FFF2-40B4-BE49-F238E27FC236}">
                <a16:creationId xmlns:a16="http://schemas.microsoft.com/office/drawing/2014/main" id="{5CE61266-0E62-AF7F-ADEE-018205182F3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6944604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208</a:t>
            </a:fld>
            <a:endParaRPr lang="en-US" dirty="0"/>
          </a:p>
        </p:txBody>
      </p:sp>
      <p:sp>
        <p:nvSpPr>
          <p:cNvPr id="7" name="Notes Placeholder 6">
            <a:extLst>
              <a:ext uri="{FF2B5EF4-FFF2-40B4-BE49-F238E27FC236}">
                <a16:creationId xmlns:a16="http://schemas.microsoft.com/office/drawing/2014/main" id="{802AFFF7-210E-E2A0-F50A-BDFDAD5EF8E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299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a:t>
            </a:fld>
            <a:endParaRPr lang="en-US" dirty="0"/>
          </a:p>
        </p:txBody>
      </p:sp>
      <p:sp>
        <p:nvSpPr>
          <p:cNvPr id="7" name="Notes Placeholder 6">
            <a:extLst>
              <a:ext uri="{FF2B5EF4-FFF2-40B4-BE49-F238E27FC236}">
                <a16:creationId xmlns:a16="http://schemas.microsoft.com/office/drawing/2014/main" id="{202C9C0E-B5E8-6873-3F02-2671ED2C9FC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2122511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209</a:t>
            </a:fld>
            <a:endParaRPr lang="en-US" dirty="0"/>
          </a:p>
        </p:txBody>
      </p:sp>
      <p:sp>
        <p:nvSpPr>
          <p:cNvPr id="7" name="Notes Placeholder 6">
            <a:extLst>
              <a:ext uri="{FF2B5EF4-FFF2-40B4-BE49-F238E27FC236}">
                <a16:creationId xmlns:a16="http://schemas.microsoft.com/office/drawing/2014/main" id="{D2DCF081-16F2-9226-A339-369F80FD41D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688173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210</a:t>
            </a:fld>
            <a:endParaRPr lang="en-US" dirty="0"/>
          </a:p>
        </p:txBody>
      </p:sp>
      <p:sp>
        <p:nvSpPr>
          <p:cNvPr id="7" name="Notes Placeholder 6">
            <a:extLst>
              <a:ext uri="{FF2B5EF4-FFF2-40B4-BE49-F238E27FC236}">
                <a16:creationId xmlns:a16="http://schemas.microsoft.com/office/drawing/2014/main" id="{22F35169-5971-B478-AC8A-8B3C3D8E31D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7360300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211</a:t>
            </a:fld>
            <a:endParaRPr lang="en-US" dirty="0"/>
          </a:p>
        </p:txBody>
      </p:sp>
    </p:spTree>
    <p:extLst>
      <p:ext uri="{BB962C8B-B14F-4D97-AF65-F5344CB8AC3E}">
        <p14:creationId xmlns:p14="http://schemas.microsoft.com/office/powerpoint/2010/main" val="39842494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212</a:t>
            </a:fld>
            <a:endParaRPr lang="en-US" dirty="0"/>
          </a:p>
        </p:txBody>
      </p:sp>
      <p:sp>
        <p:nvSpPr>
          <p:cNvPr id="7" name="Notes Placeholder 6">
            <a:extLst>
              <a:ext uri="{FF2B5EF4-FFF2-40B4-BE49-F238E27FC236}">
                <a16:creationId xmlns:a16="http://schemas.microsoft.com/office/drawing/2014/main" id="{A389EFC9-D982-4B7B-4E88-524EA4130D7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3348084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213</a:t>
            </a:fld>
            <a:endParaRPr lang="en-US" dirty="0"/>
          </a:p>
        </p:txBody>
      </p:sp>
      <p:sp>
        <p:nvSpPr>
          <p:cNvPr id="7" name="Notes Placeholder 6">
            <a:extLst>
              <a:ext uri="{FF2B5EF4-FFF2-40B4-BE49-F238E27FC236}">
                <a16:creationId xmlns:a16="http://schemas.microsoft.com/office/drawing/2014/main" id="{69C53234-0938-81E4-EAA7-7B59507C419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3505601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214</a:t>
            </a:fld>
            <a:endParaRPr lang="en-US" dirty="0"/>
          </a:p>
        </p:txBody>
      </p:sp>
      <p:sp>
        <p:nvSpPr>
          <p:cNvPr id="7" name="Notes Placeholder 6">
            <a:extLst>
              <a:ext uri="{FF2B5EF4-FFF2-40B4-BE49-F238E27FC236}">
                <a16:creationId xmlns:a16="http://schemas.microsoft.com/office/drawing/2014/main" id="{62BB01AB-B922-8007-E9C4-ACB60210CAA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942276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215</a:t>
            </a:fld>
            <a:endParaRPr lang="en-US" dirty="0"/>
          </a:p>
        </p:txBody>
      </p:sp>
      <p:sp>
        <p:nvSpPr>
          <p:cNvPr id="7" name="Notes Placeholder 6">
            <a:extLst>
              <a:ext uri="{FF2B5EF4-FFF2-40B4-BE49-F238E27FC236}">
                <a16:creationId xmlns:a16="http://schemas.microsoft.com/office/drawing/2014/main" id="{54BC10EC-5FEB-3E3F-2726-D538661003C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7531019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216</a:t>
            </a:fld>
            <a:endParaRPr lang="en-US" dirty="0"/>
          </a:p>
        </p:txBody>
      </p:sp>
      <p:sp>
        <p:nvSpPr>
          <p:cNvPr id="7" name="Notes Placeholder 6">
            <a:extLst>
              <a:ext uri="{FF2B5EF4-FFF2-40B4-BE49-F238E27FC236}">
                <a16:creationId xmlns:a16="http://schemas.microsoft.com/office/drawing/2014/main" id="{45F3074A-4927-5C1C-E4FA-796829E7B57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2356930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217</a:t>
            </a:fld>
            <a:endParaRPr lang="en-US" dirty="0"/>
          </a:p>
        </p:txBody>
      </p:sp>
      <p:sp>
        <p:nvSpPr>
          <p:cNvPr id="7" name="Notes Placeholder 6">
            <a:extLst>
              <a:ext uri="{FF2B5EF4-FFF2-40B4-BE49-F238E27FC236}">
                <a16:creationId xmlns:a16="http://schemas.microsoft.com/office/drawing/2014/main" id="{BE860A66-929E-3A48-1624-D15CF081B2C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0354993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218</a:t>
            </a:fld>
            <a:endParaRPr lang="en-US" dirty="0"/>
          </a:p>
        </p:txBody>
      </p:sp>
      <p:sp>
        <p:nvSpPr>
          <p:cNvPr id="7" name="Notes Placeholder 6">
            <a:extLst>
              <a:ext uri="{FF2B5EF4-FFF2-40B4-BE49-F238E27FC236}">
                <a16:creationId xmlns:a16="http://schemas.microsoft.com/office/drawing/2014/main" id="{25D72153-951C-E515-A0D3-192A215769D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1637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a:t>
            </a:fld>
            <a:endParaRPr lang="en-US" dirty="0"/>
          </a:p>
        </p:txBody>
      </p:sp>
      <p:sp>
        <p:nvSpPr>
          <p:cNvPr id="7" name="Notes Placeholder 6">
            <a:extLst>
              <a:ext uri="{FF2B5EF4-FFF2-40B4-BE49-F238E27FC236}">
                <a16:creationId xmlns:a16="http://schemas.microsoft.com/office/drawing/2014/main" id="{7E532C7C-B973-D9E0-8B44-DB29E4D5014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2868159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219</a:t>
            </a:fld>
            <a:endParaRPr lang="en-US" dirty="0"/>
          </a:p>
        </p:txBody>
      </p:sp>
      <p:sp>
        <p:nvSpPr>
          <p:cNvPr id="7" name="Notes Placeholder 6">
            <a:extLst>
              <a:ext uri="{FF2B5EF4-FFF2-40B4-BE49-F238E27FC236}">
                <a16:creationId xmlns:a16="http://schemas.microsoft.com/office/drawing/2014/main" id="{25F08E00-F31B-9A53-F76E-9486CFCA370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584862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220</a:t>
            </a:fld>
            <a:endParaRPr lang="en-US" dirty="0"/>
          </a:p>
        </p:txBody>
      </p:sp>
    </p:spTree>
    <p:extLst>
      <p:ext uri="{BB962C8B-B14F-4D97-AF65-F5344CB8AC3E}">
        <p14:creationId xmlns:p14="http://schemas.microsoft.com/office/powerpoint/2010/main" val="277455533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221</a:t>
            </a:fld>
            <a:endParaRPr lang="en-US" dirty="0"/>
          </a:p>
        </p:txBody>
      </p:sp>
    </p:spTree>
    <p:extLst>
      <p:ext uri="{BB962C8B-B14F-4D97-AF65-F5344CB8AC3E}">
        <p14:creationId xmlns:p14="http://schemas.microsoft.com/office/powerpoint/2010/main" val="285299454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222</a:t>
            </a:fld>
            <a:endParaRPr lang="en-US" dirty="0"/>
          </a:p>
        </p:txBody>
      </p:sp>
    </p:spTree>
    <p:extLst>
      <p:ext uri="{BB962C8B-B14F-4D97-AF65-F5344CB8AC3E}">
        <p14:creationId xmlns:p14="http://schemas.microsoft.com/office/powerpoint/2010/main" val="321377159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223</a:t>
            </a:fld>
            <a:endParaRPr lang="en-US" dirty="0"/>
          </a:p>
        </p:txBody>
      </p:sp>
      <p:sp>
        <p:nvSpPr>
          <p:cNvPr id="7" name="Notes Placeholder 6">
            <a:extLst>
              <a:ext uri="{FF2B5EF4-FFF2-40B4-BE49-F238E27FC236}">
                <a16:creationId xmlns:a16="http://schemas.microsoft.com/office/drawing/2014/main" id="{2FF131FC-D212-A05C-A297-F5C2F0DC4AE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475069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224</a:t>
            </a:fld>
            <a:endParaRPr lang="en-US" dirty="0"/>
          </a:p>
        </p:txBody>
      </p:sp>
      <p:sp>
        <p:nvSpPr>
          <p:cNvPr id="7" name="Notes Placeholder 6">
            <a:extLst>
              <a:ext uri="{FF2B5EF4-FFF2-40B4-BE49-F238E27FC236}">
                <a16:creationId xmlns:a16="http://schemas.microsoft.com/office/drawing/2014/main" id="{7A601C0C-47E8-2CD0-AE34-F59D2115845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5035191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225</a:t>
            </a:fld>
            <a:endParaRPr lang="en-US" dirty="0"/>
          </a:p>
        </p:txBody>
      </p:sp>
      <p:sp>
        <p:nvSpPr>
          <p:cNvPr id="7" name="Notes Placeholder 6">
            <a:extLst>
              <a:ext uri="{FF2B5EF4-FFF2-40B4-BE49-F238E27FC236}">
                <a16:creationId xmlns:a16="http://schemas.microsoft.com/office/drawing/2014/main" id="{4D81980B-80A6-5390-F6B6-8D8C713E4BB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2315688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226</a:t>
            </a:fld>
            <a:endParaRPr lang="en-US" dirty="0"/>
          </a:p>
        </p:txBody>
      </p:sp>
      <p:sp>
        <p:nvSpPr>
          <p:cNvPr id="7" name="Notes Placeholder 6">
            <a:extLst>
              <a:ext uri="{FF2B5EF4-FFF2-40B4-BE49-F238E27FC236}">
                <a16:creationId xmlns:a16="http://schemas.microsoft.com/office/drawing/2014/main" id="{9921C279-B6EA-A806-590A-45002B2F7E0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4426255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227</a:t>
            </a:fld>
            <a:endParaRPr lang="en-US" dirty="0"/>
          </a:p>
        </p:txBody>
      </p:sp>
      <p:sp>
        <p:nvSpPr>
          <p:cNvPr id="7" name="Notes Placeholder 6">
            <a:extLst>
              <a:ext uri="{FF2B5EF4-FFF2-40B4-BE49-F238E27FC236}">
                <a16:creationId xmlns:a16="http://schemas.microsoft.com/office/drawing/2014/main" id="{D8CF707E-6B16-6CBB-1570-557506F8A0D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1196829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228</a:t>
            </a:fld>
            <a:endParaRPr lang="en-US" dirty="0"/>
          </a:p>
        </p:txBody>
      </p:sp>
      <p:sp>
        <p:nvSpPr>
          <p:cNvPr id="7" name="Notes Placeholder 6">
            <a:extLst>
              <a:ext uri="{FF2B5EF4-FFF2-40B4-BE49-F238E27FC236}">
                <a16:creationId xmlns:a16="http://schemas.microsoft.com/office/drawing/2014/main" id="{D498D36E-1F8E-1627-0331-37C5DCA85BE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301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22</a:t>
            </a:fld>
            <a:endParaRPr lang="en-US" dirty="0"/>
          </a:p>
        </p:txBody>
      </p:sp>
      <p:sp>
        <p:nvSpPr>
          <p:cNvPr id="7" name="Notes Placeholder 6">
            <a:extLst>
              <a:ext uri="{FF2B5EF4-FFF2-40B4-BE49-F238E27FC236}">
                <a16:creationId xmlns:a16="http://schemas.microsoft.com/office/drawing/2014/main" id="{6D143895-A899-D425-B9B5-31C3E6A90C8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267709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229</a:t>
            </a:fld>
            <a:endParaRPr lang="en-US" dirty="0"/>
          </a:p>
        </p:txBody>
      </p:sp>
      <p:sp>
        <p:nvSpPr>
          <p:cNvPr id="7" name="Notes Placeholder 6">
            <a:extLst>
              <a:ext uri="{FF2B5EF4-FFF2-40B4-BE49-F238E27FC236}">
                <a16:creationId xmlns:a16="http://schemas.microsoft.com/office/drawing/2014/main" id="{0833F671-9AAD-52F1-55AE-6AADE2F62ED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2421994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230</a:t>
            </a:fld>
            <a:endParaRPr lang="en-US" dirty="0"/>
          </a:p>
        </p:txBody>
      </p:sp>
      <p:sp>
        <p:nvSpPr>
          <p:cNvPr id="7" name="Notes Placeholder 6">
            <a:extLst>
              <a:ext uri="{FF2B5EF4-FFF2-40B4-BE49-F238E27FC236}">
                <a16:creationId xmlns:a16="http://schemas.microsoft.com/office/drawing/2014/main" id="{5FC4A554-B2F9-7BCE-8BD6-BFCA5E3ABB6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6573316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231</a:t>
            </a:fld>
            <a:endParaRPr lang="en-US" dirty="0"/>
          </a:p>
        </p:txBody>
      </p:sp>
      <p:sp>
        <p:nvSpPr>
          <p:cNvPr id="7" name="Notes Placeholder 6">
            <a:extLst>
              <a:ext uri="{FF2B5EF4-FFF2-40B4-BE49-F238E27FC236}">
                <a16:creationId xmlns:a16="http://schemas.microsoft.com/office/drawing/2014/main" id="{E393B0E4-B994-A965-A269-FDEC2A18534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8777988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232</a:t>
            </a:fld>
            <a:endParaRPr lang="en-US" dirty="0"/>
          </a:p>
        </p:txBody>
      </p:sp>
    </p:spTree>
    <p:extLst>
      <p:ext uri="{BB962C8B-B14F-4D97-AF65-F5344CB8AC3E}">
        <p14:creationId xmlns:p14="http://schemas.microsoft.com/office/powerpoint/2010/main" val="414231666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11"/>
          </p:nvPr>
        </p:nvSpPr>
        <p:spPr/>
        <p:txBody>
          <a:bodyPr/>
          <a:lstStyle/>
          <a:p>
            <a:fld id="{88148324-B2FD-2C41-BAC2-646858B14AB1}" type="slidenum">
              <a:rPr lang="en-US" smtClean="0"/>
              <a:t>233</a:t>
            </a:fld>
            <a:endParaRPr lang="en-US" dirty="0"/>
          </a:p>
        </p:txBody>
      </p:sp>
    </p:spTree>
    <p:extLst>
      <p:ext uri="{BB962C8B-B14F-4D97-AF65-F5344CB8AC3E}">
        <p14:creationId xmlns:p14="http://schemas.microsoft.com/office/powerpoint/2010/main" val="52824175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995FC4-CA74-439E-B036-FE218D3C80C0}" type="slidenum">
              <a:rPr lang="en-US" smtClean="0"/>
              <a:t>234</a:t>
            </a:fld>
            <a:endParaRPr lang="en-US" dirty="0"/>
          </a:p>
        </p:txBody>
      </p:sp>
    </p:spTree>
    <p:extLst>
      <p:ext uri="{BB962C8B-B14F-4D97-AF65-F5344CB8AC3E}">
        <p14:creationId xmlns:p14="http://schemas.microsoft.com/office/powerpoint/2010/main" val="2861620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23</a:t>
            </a:fld>
            <a:endParaRPr lang="en-US" dirty="0"/>
          </a:p>
        </p:txBody>
      </p:sp>
      <p:sp>
        <p:nvSpPr>
          <p:cNvPr id="7" name="Notes Placeholder 6">
            <a:extLst>
              <a:ext uri="{FF2B5EF4-FFF2-40B4-BE49-F238E27FC236}">
                <a16:creationId xmlns:a16="http://schemas.microsoft.com/office/drawing/2014/main" id="{B5074A68-A528-64B1-445F-CAD686C296D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84938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24</a:t>
            </a:fld>
            <a:endParaRPr lang="en-US" dirty="0"/>
          </a:p>
        </p:txBody>
      </p:sp>
    </p:spTree>
    <p:extLst>
      <p:ext uri="{BB962C8B-B14F-4D97-AF65-F5344CB8AC3E}">
        <p14:creationId xmlns:p14="http://schemas.microsoft.com/office/powerpoint/2010/main" val="3756158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25</a:t>
            </a:fld>
            <a:endParaRPr lang="en-US" dirty="0"/>
          </a:p>
        </p:txBody>
      </p:sp>
    </p:spTree>
    <p:extLst>
      <p:ext uri="{BB962C8B-B14F-4D97-AF65-F5344CB8AC3E}">
        <p14:creationId xmlns:p14="http://schemas.microsoft.com/office/powerpoint/2010/main" val="1770652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26</a:t>
            </a:fld>
            <a:endParaRPr lang="en-US" dirty="0"/>
          </a:p>
        </p:txBody>
      </p:sp>
    </p:spTree>
    <p:extLst>
      <p:ext uri="{BB962C8B-B14F-4D97-AF65-F5344CB8AC3E}">
        <p14:creationId xmlns:p14="http://schemas.microsoft.com/office/powerpoint/2010/main" val="2413390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27</a:t>
            </a:fld>
            <a:endParaRPr lang="en-US" dirty="0"/>
          </a:p>
        </p:txBody>
      </p:sp>
      <p:sp>
        <p:nvSpPr>
          <p:cNvPr id="7" name="Notes Placeholder 6">
            <a:extLst>
              <a:ext uri="{FF2B5EF4-FFF2-40B4-BE49-F238E27FC236}">
                <a16:creationId xmlns:a16="http://schemas.microsoft.com/office/drawing/2014/main" id="{10CF6CED-D830-9D23-EA86-D72F214361C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28930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28</a:t>
            </a:fld>
            <a:endParaRPr lang="en-US" dirty="0"/>
          </a:p>
        </p:txBody>
      </p:sp>
      <p:sp>
        <p:nvSpPr>
          <p:cNvPr id="7" name="Notes Placeholder 6">
            <a:extLst>
              <a:ext uri="{FF2B5EF4-FFF2-40B4-BE49-F238E27FC236}">
                <a16:creationId xmlns:a16="http://schemas.microsoft.com/office/drawing/2014/main" id="{F056ABA4-1CA0-87C2-C5DE-94B7B072745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7295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a:t>
            </a:fld>
            <a:endParaRPr lang="en-US" dirty="0"/>
          </a:p>
        </p:txBody>
      </p:sp>
    </p:spTree>
    <p:extLst>
      <p:ext uri="{BB962C8B-B14F-4D97-AF65-F5344CB8AC3E}">
        <p14:creationId xmlns:p14="http://schemas.microsoft.com/office/powerpoint/2010/main" val="1499387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29</a:t>
            </a:fld>
            <a:endParaRPr lang="en-US" dirty="0"/>
          </a:p>
        </p:txBody>
      </p:sp>
      <p:sp>
        <p:nvSpPr>
          <p:cNvPr id="7" name="Notes Placeholder 6">
            <a:extLst>
              <a:ext uri="{FF2B5EF4-FFF2-40B4-BE49-F238E27FC236}">
                <a16:creationId xmlns:a16="http://schemas.microsoft.com/office/drawing/2014/main" id="{998F06D6-8495-D426-DE01-2F484CDBA2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05110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30</a:t>
            </a:fld>
            <a:endParaRPr lang="en-US" dirty="0"/>
          </a:p>
        </p:txBody>
      </p:sp>
    </p:spTree>
    <p:extLst>
      <p:ext uri="{BB962C8B-B14F-4D97-AF65-F5344CB8AC3E}">
        <p14:creationId xmlns:p14="http://schemas.microsoft.com/office/powerpoint/2010/main" val="2828412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31</a:t>
            </a:fld>
            <a:endParaRPr lang="en-US" dirty="0"/>
          </a:p>
        </p:txBody>
      </p:sp>
      <p:sp>
        <p:nvSpPr>
          <p:cNvPr id="7" name="Notes Placeholder 6">
            <a:extLst>
              <a:ext uri="{FF2B5EF4-FFF2-40B4-BE49-F238E27FC236}">
                <a16:creationId xmlns:a16="http://schemas.microsoft.com/office/drawing/2014/main" id="{FE4FE4C3-FEA5-ABBA-4DDC-E634DC92A93E}"/>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63672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32</a:t>
            </a:fld>
            <a:endParaRPr lang="en-US" dirty="0"/>
          </a:p>
        </p:txBody>
      </p:sp>
      <p:sp>
        <p:nvSpPr>
          <p:cNvPr id="7" name="Notes Placeholder 6">
            <a:extLst>
              <a:ext uri="{FF2B5EF4-FFF2-40B4-BE49-F238E27FC236}">
                <a16:creationId xmlns:a16="http://schemas.microsoft.com/office/drawing/2014/main" id="{E43A77A4-C049-EC77-4F58-D2C8FA9DED9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53569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33</a:t>
            </a:fld>
            <a:endParaRPr lang="en-US" dirty="0"/>
          </a:p>
        </p:txBody>
      </p:sp>
      <p:sp>
        <p:nvSpPr>
          <p:cNvPr id="7" name="Notes Placeholder 6">
            <a:extLst>
              <a:ext uri="{FF2B5EF4-FFF2-40B4-BE49-F238E27FC236}">
                <a16:creationId xmlns:a16="http://schemas.microsoft.com/office/drawing/2014/main" id="{26E36B39-78DE-35C6-1A57-D2B03D72650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80433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34</a:t>
            </a:fld>
            <a:endParaRPr lang="en-US" dirty="0"/>
          </a:p>
        </p:txBody>
      </p:sp>
      <p:sp>
        <p:nvSpPr>
          <p:cNvPr id="7" name="Notes Placeholder 6">
            <a:extLst>
              <a:ext uri="{FF2B5EF4-FFF2-40B4-BE49-F238E27FC236}">
                <a16:creationId xmlns:a16="http://schemas.microsoft.com/office/drawing/2014/main" id="{9FC77F04-CDBD-D70C-3B9E-3227CB33845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72228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35</a:t>
            </a:fld>
            <a:endParaRPr lang="en-US" dirty="0"/>
          </a:p>
        </p:txBody>
      </p:sp>
      <p:sp>
        <p:nvSpPr>
          <p:cNvPr id="7" name="Notes Placeholder 6">
            <a:extLst>
              <a:ext uri="{FF2B5EF4-FFF2-40B4-BE49-F238E27FC236}">
                <a16:creationId xmlns:a16="http://schemas.microsoft.com/office/drawing/2014/main" id="{3E2FEF29-DAA5-2647-5476-37CE9B38A90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86332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36</a:t>
            </a:fld>
            <a:endParaRPr lang="en-US" dirty="0"/>
          </a:p>
        </p:txBody>
      </p:sp>
      <p:sp>
        <p:nvSpPr>
          <p:cNvPr id="7" name="Notes Placeholder 6">
            <a:extLst>
              <a:ext uri="{FF2B5EF4-FFF2-40B4-BE49-F238E27FC236}">
                <a16:creationId xmlns:a16="http://schemas.microsoft.com/office/drawing/2014/main" id="{8B8A3620-C88C-4C4E-571F-38C5847CDEF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49439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37</a:t>
            </a:fld>
            <a:endParaRPr lang="en-US" dirty="0"/>
          </a:p>
        </p:txBody>
      </p:sp>
    </p:spTree>
    <p:extLst>
      <p:ext uri="{BB962C8B-B14F-4D97-AF65-F5344CB8AC3E}">
        <p14:creationId xmlns:p14="http://schemas.microsoft.com/office/powerpoint/2010/main" val="233819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38</a:t>
            </a:fld>
            <a:endParaRPr lang="en-US" dirty="0"/>
          </a:p>
        </p:txBody>
      </p:sp>
      <p:sp>
        <p:nvSpPr>
          <p:cNvPr id="7" name="Notes Placeholder 6">
            <a:extLst>
              <a:ext uri="{FF2B5EF4-FFF2-40B4-BE49-F238E27FC236}">
                <a16:creationId xmlns:a16="http://schemas.microsoft.com/office/drawing/2014/main" id="{958AF8B3-7BD7-FCEA-290E-D74632AE6B3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1052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a:t>
            </a:fld>
            <a:endParaRPr lang="en-US" dirty="0"/>
          </a:p>
        </p:txBody>
      </p:sp>
      <p:sp>
        <p:nvSpPr>
          <p:cNvPr id="7" name="Notes Placeholder 6">
            <a:extLst>
              <a:ext uri="{FF2B5EF4-FFF2-40B4-BE49-F238E27FC236}">
                <a16:creationId xmlns:a16="http://schemas.microsoft.com/office/drawing/2014/main" id="{B57FE539-3AE3-9A4B-2D1D-67C02B1115F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66429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39</a:t>
            </a:fld>
            <a:endParaRPr lang="en-US" dirty="0"/>
          </a:p>
        </p:txBody>
      </p:sp>
      <p:sp>
        <p:nvSpPr>
          <p:cNvPr id="7" name="Notes Placeholder 6">
            <a:extLst>
              <a:ext uri="{FF2B5EF4-FFF2-40B4-BE49-F238E27FC236}">
                <a16:creationId xmlns:a16="http://schemas.microsoft.com/office/drawing/2014/main" id="{A46E86C0-7BAF-D174-C0F0-7D977C44C42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16721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40</a:t>
            </a:fld>
            <a:endParaRPr lang="en-US" dirty="0"/>
          </a:p>
        </p:txBody>
      </p:sp>
      <p:sp>
        <p:nvSpPr>
          <p:cNvPr id="7" name="Notes Placeholder 6">
            <a:extLst>
              <a:ext uri="{FF2B5EF4-FFF2-40B4-BE49-F238E27FC236}">
                <a16:creationId xmlns:a16="http://schemas.microsoft.com/office/drawing/2014/main" id="{B6CF3AE1-9514-01E6-F3C9-2447D3063D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76752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41</a:t>
            </a:fld>
            <a:endParaRPr lang="en-US" dirty="0"/>
          </a:p>
        </p:txBody>
      </p:sp>
      <p:sp>
        <p:nvSpPr>
          <p:cNvPr id="7" name="Notes Placeholder 6">
            <a:extLst>
              <a:ext uri="{FF2B5EF4-FFF2-40B4-BE49-F238E27FC236}">
                <a16:creationId xmlns:a16="http://schemas.microsoft.com/office/drawing/2014/main" id="{EDE27662-DF76-8459-C4E7-3820D91D10C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12221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42</a:t>
            </a:fld>
            <a:endParaRPr lang="en-US" dirty="0"/>
          </a:p>
        </p:txBody>
      </p:sp>
      <p:sp>
        <p:nvSpPr>
          <p:cNvPr id="7" name="Notes Placeholder 6">
            <a:extLst>
              <a:ext uri="{FF2B5EF4-FFF2-40B4-BE49-F238E27FC236}">
                <a16:creationId xmlns:a16="http://schemas.microsoft.com/office/drawing/2014/main" id="{E2551E42-EEAF-1DA8-EE2C-31E994E6A5E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95356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43</a:t>
            </a:fld>
            <a:endParaRPr lang="en-US" dirty="0"/>
          </a:p>
        </p:txBody>
      </p:sp>
      <p:sp>
        <p:nvSpPr>
          <p:cNvPr id="7" name="Notes Placeholder 6">
            <a:extLst>
              <a:ext uri="{FF2B5EF4-FFF2-40B4-BE49-F238E27FC236}">
                <a16:creationId xmlns:a16="http://schemas.microsoft.com/office/drawing/2014/main" id="{135B38C9-322A-0ED8-1E2C-AF1212DBF2F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29961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44</a:t>
            </a:fld>
            <a:endParaRPr lang="en-US" dirty="0"/>
          </a:p>
        </p:txBody>
      </p:sp>
      <p:sp>
        <p:nvSpPr>
          <p:cNvPr id="7" name="Notes Placeholder 6">
            <a:extLst>
              <a:ext uri="{FF2B5EF4-FFF2-40B4-BE49-F238E27FC236}">
                <a16:creationId xmlns:a16="http://schemas.microsoft.com/office/drawing/2014/main" id="{A6AF7201-AFF5-CA1F-9814-BA372463C00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40500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45</a:t>
            </a:fld>
            <a:endParaRPr lang="en-US" dirty="0"/>
          </a:p>
        </p:txBody>
      </p:sp>
      <p:sp>
        <p:nvSpPr>
          <p:cNvPr id="7" name="Notes Placeholder 6">
            <a:extLst>
              <a:ext uri="{FF2B5EF4-FFF2-40B4-BE49-F238E27FC236}">
                <a16:creationId xmlns:a16="http://schemas.microsoft.com/office/drawing/2014/main" id="{8D34A211-2D54-9B1C-85AA-B612CC434B0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83079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46</a:t>
            </a:fld>
            <a:endParaRPr lang="en-US" dirty="0"/>
          </a:p>
        </p:txBody>
      </p:sp>
      <p:sp>
        <p:nvSpPr>
          <p:cNvPr id="7" name="Notes Placeholder 6">
            <a:extLst>
              <a:ext uri="{FF2B5EF4-FFF2-40B4-BE49-F238E27FC236}">
                <a16:creationId xmlns:a16="http://schemas.microsoft.com/office/drawing/2014/main" id="{D7892F1F-9446-AF84-AC50-E28E96D662F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5148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47</a:t>
            </a:fld>
            <a:endParaRPr lang="en-US" dirty="0"/>
          </a:p>
        </p:txBody>
      </p:sp>
      <p:sp>
        <p:nvSpPr>
          <p:cNvPr id="7" name="Notes Placeholder 6">
            <a:extLst>
              <a:ext uri="{FF2B5EF4-FFF2-40B4-BE49-F238E27FC236}">
                <a16:creationId xmlns:a16="http://schemas.microsoft.com/office/drawing/2014/main" id="{9DD4A5D9-B784-0C74-4891-B398CE8C97F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64946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48</a:t>
            </a:fld>
            <a:endParaRPr lang="en-US" dirty="0"/>
          </a:p>
        </p:txBody>
      </p:sp>
      <p:sp>
        <p:nvSpPr>
          <p:cNvPr id="7" name="Notes Placeholder 6">
            <a:extLst>
              <a:ext uri="{FF2B5EF4-FFF2-40B4-BE49-F238E27FC236}">
                <a16:creationId xmlns:a16="http://schemas.microsoft.com/office/drawing/2014/main" id="{4E339DC1-20A8-0B44-4582-98573E1A2E2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6737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a:t>
            </a:fld>
            <a:endParaRPr lang="en-US" dirty="0"/>
          </a:p>
        </p:txBody>
      </p:sp>
    </p:spTree>
    <p:extLst>
      <p:ext uri="{BB962C8B-B14F-4D97-AF65-F5344CB8AC3E}">
        <p14:creationId xmlns:p14="http://schemas.microsoft.com/office/powerpoint/2010/main" val="2832539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49</a:t>
            </a:fld>
            <a:endParaRPr lang="en-US" dirty="0"/>
          </a:p>
        </p:txBody>
      </p:sp>
      <p:sp>
        <p:nvSpPr>
          <p:cNvPr id="7" name="Notes Placeholder 6">
            <a:extLst>
              <a:ext uri="{FF2B5EF4-FFF2-40B4-BE49-F238E27FC236}">
                <a16:creationId xmlns:a16="http://schemas.microsoft.com/office/drawing/2014/main" id="{57A5141C-2816-1D20-2F38-301F6E83FAB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91425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50</a:t>
            </a:fld>
            <a:endParaRPr lang="en-US" dirty="0"/>
          </a:p>
        </p:txBody>
      </p:sp>
      <p:sp>
        <p:nvSpPr>
          <p:cNvPr id="7" name="Notes Placeholder 6">
            <a:extLst>
              <a:ext uri="{FF2B5EF4-FFF2-40B4-BE49-F238E27FC236}">
                <a16:creationId xmlns:a16="http://schemas.microsoft.com/office/drawing/2014/main" id="{7F708CBF-B9B8-782E-EE7C-1AFCEBCFCA4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49045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51</a:t>
            </a:fld>
            <a:endParaRPr lang="en-US" dirty="0"/>
          </a:p>
        </p:txBody>
      </p:sp>
      <p:sp>
        <p:nvSpPr>
          <p:cNvPr id="7" name="Notes Placeholder 6">
            <a:extLst>
              <a:ext uri="{FF2B5EF4-FFF2-40B4-BE49-F238E27FC236}">
                <a16:creationId xmlns:a16="http://schemas.microsoft.com/office/drawing/2014/main" id="{0265263F-BB8D-03A6-7DEB-87CF6268C4E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36396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52</a:t>
            </a:fld>
            <a:endParaRPr lang="en-US" dirty="0"/>
          </a:p>
        </p:txBody>
      </p:sp>
      <p:sp>
        <p:nvSpPr>
          <p:cNvPr id="7" name="Notes Placeholder 6">
            <a:extLst>
              <a:ext uri="{FF2B5EF4-FFF2-40B4-BE49-F238E27FC236}">
                <a16:creationId xmlns:a16="http://schemas.microsoft.com/office/drawing/2014/main" id="{29A698D6-1FD1-35A1-2FB0-6FC5E34BC14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14017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53</a:t>
            </a:fld>
            <a:endParaRPr lang="en-US" dirty="0"/>
          </a:p>
        </p:txBody>
      </p:sp>
      <p:sp>
        <p:nvSpPr>
          <p:cNvPr id="7" name="Notes Placeholder 6">
            <a:extLst>
              <a:ext uri="{FF2B5EF4-FFF2-40B4-BE49-F238E27FC236}">
                <a16:creationId xmlns:a16="http://schemas.microsoft.com/office/drawing/2014/main" id="{E6D1EAF3-CEAD-B55E-2A24-E14A9939FA1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47560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54</a:t>
            </a:fld>
            <a:endParaRPr lang="en-US" dirty="0"/>
          </a:p>
        </p:txBody>
      </p:sp>
      <p:sp>
        <p:nvSpPr>
          <p:cNvPr id="7" name="Notes Placeholder 6">
            <a:extLst>
              <a:ext uri="{FF2B5EF4-FFF2-40B4-BE49-F238E27FC236}">
                <a16:creationId xmlns:a16="http://schemas.microsoft.com/office/drawing/2014/main" id="{2F28EA26-47CC-250E-6162-E33478FFD2D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66861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55</a:t>
            </a:fld>
            <a:endParaRPr lang="en-US" dirty="0"/>
          </a:p>
        </p:txBody>
      </p:sp>
      <p:sp>
        <p:nvSpPr>
          <p:cNvPr id="7" name="Notes Placeholder 6">
            <a:extLst>
              <a:ext uri="{FF2B5EF4-FFF2-40B4-BE49-F238E27FC236}">
                <a16:creationId xmlns:a16="http://schemas.microsoft.com/office/drawing/2014/main" id="{73826C64-54C7-42D0-096A-BCC01764DB8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87419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56</a:t>
            </a:fld>
            <a:endParaRPr lang="en-US" dirty="0"/>
          </a:p>
        </p:txBody>
      </p:sp>
      <p:sp>
        <p:nvSpPr>
          <p:cNvPr id="7" name="Notes Placeholder 6">
            <a:extLst>
              <a:ext uri="{FF2B5EF4-FFF2-40B4-BE49-F238E27FC236}">
                <a16:creationId xmlns:a16="http://schemas.microsoft.com/office/drawing/2014/main" id="{BE7B7D2B-0F15-4D40-0CDA-4B6FF32208E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45561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57</a:t>
            </a:fld>
            <a:endParaRPr lang="en-US" dirty="0"/>
          </a:p>
        </p:txBody>
      </p:sp>
      <p:sp>
        <p:nvSpPr>
          <p:cNvPr id="7" name="Notes Placeholder 6">
            <a:extLst>
              <a:ext uri="{FF2B5EF4-FFF2-40B4-BE49-F238E27FC236}">
                <a16:creationId xmlns:a16="http://schemas.microsoft.com/office/drawing/2014/main" id="{B145255C-3817-660C-D5DD-9B4CEB4DBC2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79611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58</a:t>
            </a:fld>
            <a:endParaRPr lang="en-US" dirty="0"/>
          </a:p>
        </p:txBody>
      </p:sp>
      <p:sp>
        <p:nvSpPr>
          <p:cNvPr id="7" name="Notes Placeholder 6">
            <a:extLst>
              <a:ext uri="{FF2B5EF4-FFF2-40B4-BE49-F238E27FC236}">
                <a16:creationId xmlns:a16="http://schemas.microsoft.com/office/drawing/2014/main" id="{9225003F-BB2C-669F-05A2-23D851A10E5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92605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5</a:t>
            </a:fld>
            <a:endParaRPr lang="en-US" dirty="0"/>
          </a:p>
        </p:txBody>
      </p:sp>
      <p:sp>
        <p:nvSpPr>
          <p:cNvPr id="7" name="Notes Placeholder 6">
            <a:extLst>
              <a:ext uri="{FF2B5EF4-FFF2-40B4-BE49-F238E27FC236}">
                <a16:creationId xmlns:a16="http://schemas.microsoft.com/office/drawing/2014/main" id="{02A2B9DE-643C-15AF-8992-281C66B63BC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84672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p:nvPr/>
        </p:nvSpPr>
        <p:spPr>
          <a:xfrm>
            <a:off x="3884612" y="8685211"/>
            <a:ext cx="2971799" cy="457200"/>
          </a:xfrm>
          <a:prstGeom prst="rect">
            <a:avLst/>
          </a:prstGeom>
          <a:noFill/>
          <a:ln>
            <a:noFill/>
          </a:ln>
        </p:spPr>
        <p:txBody>
          <a:bodyPr lIns="91400" tIns="45700" rIns="91400"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300" b="0" i="0" u="none" strike="noStrike" cap="none" baseline="0" dirty="0">
                <a:solidFill>
                  <a:srgbClr val="000000"/>
                </a:solidFill>
                <a:latin typeface="Arial"/>
                <a:ea typeface="Arial"/>
                <a:cs typeface="Arial"/>
                <a:sym typeface="Arial"/>
              </a:rPr>
              <a:t> </a:t>
            </a:r>
          </a:p>
        </p:txBody>
      </p:sp>
      <p:sp>
        <p:nvSpPr>
          <p:cNvPr id="4" name="Slide Image Placeholder 3">
            <a:extLst>
              <a:ext uri="{FF2B5EF4-FFF2-40B4-BE49-F238E27FC236}">
                <a16:creationId xmlns:a16="http://schemas.microsoft.com/office/drawing/2014/main" id="{EAF9464F-96EE-DF43-62E0-3D09F7E9CA4F}"/>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3687A50C-3CBF-7875-994B-F0A91913FA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60659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pic>
        <p:nvPicPr>
          <p:cNvPr id="360" name="Shape 360"/>
          <p:cNvPicPr preferRelativeResize="0"/>
          <p:nvPr/>
        </p:nvPicPr>
        <p:blipFill rotWithShape="1">
          <a:blip r:embed="rId3">
            <a:alphaModFix/>
          </a:blip>
          <a:srcRect/>
          <a:stretch/>
        </p:blipFill>
        <p:spPr>
          <a:xfrm>
            <a:off x="3883025" y="8686800"/>
            <a:ext cx="2974974" cy="457200"/>
          </a:xfrm>
          <a:prstGeom prst="rect">
            <a:avLst/>
          </a:prstGeom>
          <a:noFill/>
          <a:ln>
            <a:noFill/>
          </a:ln>
        </p:spPr>
      </p:pic>
      <p:sp>
        <p:nvSpPr>
          <p:cNvPr id="3" name="Slide Image Placeholder 2">
            <a:extLst>
              <a:ext uri="{FF2B5EF4-FFF2-40B4-BE49-F238E27FC236}">
                <a16:creationId xmlns:a16="http://schemas.microsoft.com/office/drawing/2014/main" id="{115AB036-C4F7-C6F7-7ABD-45A0A01E5C96}"/>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95E1ECB2-C891-D762-20BD-BA4C898752F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83392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pic>
        <p:nvPicPr>
          <p:cNvPr id="383" name="Shape 383"/>
          <p:cNvPicPr preferRelativeResize="0"/>
          <p:nvPr/>
        </p:nvPicPr>
        <p:blipFill rotWithShape="1">
          <a:blip r:embed="rId3">
            <a:alphaModFix/>
          </a:blip>
          <a:srcRect/>
          <a:stretch/>
        </p:blipFill>
        <p:spPr>
          <a:xfrm>
            <a:off x="3883025" y="8686800"/>
            <a:ext cx="2974974" cy="457200"/>
          </a:xfrm>
          <a:prstGeom prst="rect">
            <a:avLst/>
          </a:prstGeom>
          <a:noFill/>
          <a:ln>
            <a:noFill/>
          </a:ln>
        </p:spPr>
      </p:pic>
      <p:sp>
        <p:nvSpPr>
          <p:cNvPr id="3" name="Slide Image Placeholder 2">
            <a:extLst>
              <a:ext uri="{FF2B5EF4-FFF2-40B4-BE49-F238E27FC236}">
                <a16:creationId xmlns:a16="http://schemas.microsoft.com/office/drawing/2014/main" id="{9F5A0FA0-B6A5-08B4-6106-2006E4285F18}"/>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79F75EA7-845C-7BA7-D6A2-F82DF0A5619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90104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B5B95ACE-9C10-4941-596B-0BCDD5200740}"/>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AB04E01A-DC05-1CD4-F36E-47BF943D155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112839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63</a:t>
            </a:fld>
            <a:endParaRPr lang="en-US" dirty="0"/>
          </a:p>
        </p:txBody>
      </p:sp>
      <p:sp>
        <p:nvSpPr>
          <p:cNvPr id="7" name="Notes Placeholder 6">
            <a:extLst>
              <a:ext uri="{FF2B5EF4-FFF2-40B4-BE49-F238E27FC236}">
                <a16:creationId xmlns:a16="http://schemas.microsoft.com/office/drawing/2014/main" id="{0FA50A24-5687-E369-34BB-B27B32314C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732727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64</a:t>
            </a:fld>
            <a:endParaRPr lang="en-US" dirty="0"/>
          </a:p>
        </p:txBody>
      </p:sp>
      <p:sp>
        <p:nvSpPr>
          <p:cNvPr id="7" name="Notes Placeholder 6">
            <a:extLst>
              <a:ext uri="{FF2B5EF4-FFF2-40B4-BE49-F238E27FC236}">
                <a16:creationId xmlns:a16="http://schemas.microsoft.com/office/drawing/2014/main" id="{2E509AB8-23A5-A118-02F9-CB2ACD2A8D1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09600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65</a:t>
            </a:fld>
            <a:endParaRPr lang="en-US" dirty="0"/>
          </a:p>
        </p:txBody>
      </p:sp>
      <p:sp>
        <p:nvSpPr>
          <p:cNvPr id="7" name="Notes Placeholder 6">
            <a:extLst>
              <a:ext uri="{FF2B5EF4-FFF2-40B4-BE49-F238E27FC236}">
                <a16:creationId xmlns:a16="http://schemas.microsoft.com/office/drawing/2014/main" id="{CE8924F4-5801-455A-70F6-B0C8501BD37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426358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A995FC4-CA74-439E-B036-FE218D3C80C0}" type="slidenum">
              <a:rPr lang="en-US" smtClean="0"/>
              <a:t>66</a:t>
            </a:fld>
            <a:endParaRPr lang="en-US" dirty="0"/>
          </a:p>
        </p:txBody>
      </p:sp>
      <p:sp>
        <p:nvSpPr>
          <p:cNvPr id="6" name="Notes Placeholder 5">
            <a:extLst>
              <a:ext uri="{FF2B5EF4-FFF2-40B4-BE49-F238E27FC236}">
                <a16:creationId xmlns:a16="http://schemas.microsoft.com/office/drawing/2014/main" id="{72CF9E0A-2AAE-91AD-1E36-D8325F9F86E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10633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67</a:t>
            </a:fld>
            <a:endParaRPr lang="en-US" dirty="0"/>
          </a:p>
        </p:txBody>
      </p:sp>
      <p:sp>
        <p:nvSpPr>
          <p:cNvPr id="7" name="Notes Placeholder 6">
            <a:extLst>
              <a:ext uri="{FF2B5EF4-FFF2-40B4-BE49-F238E27FC236}">
                <a16:creationId xmlns:a16="http://schemas.microsoft.com/office/drawing/2014/main" id="{AAE64927-14E8-A8ED-3476-6FE9CF46101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921392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68</a:t>
            </a:fld>
            <a:endParaRPr lang="en-US" dirty="0"/>
          </a:p>
        </p:txBody>
      </p:sp>
      <p:sp>
        <p:nvSpPr>
          <p:cNvPr id="7" name="Notes Placeholder 6">
            <a:extLst>
              <a:ext uri="{FF2B5EF4-FFF2-40B4-BE49-F238E27FC236}">
                <a16:creationId xmlns:a16="http://schemas.microsoft.com/office/drawing/2014/main" id="{28E65CB0-914E-595C-92A9-8DD46ED97BE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3460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6</a:t>
            </a:fld>
            <a:endParaRPr lang="en-US" dirty="0"/>
          </a:p>
        </p:txBody>
      </p:sp>
      <p:sp>
        <p:nvSpPr>
          <p:cNvPr id="7" name="Notes Placeholder 6">
            <a:extLst>
              <a:ext uri="{FF2B5EF4-FFF2-40B4-BE49-F238E27FC236}">
                <a16:creationId xmlns:a16="http://schemas.microsoft.com/office/drawing/2014/main" id="{647AF2F7-78FC-64D9-B025-5D874D0093C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302555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69</a:t>
            </a:fld>
            <a:endParaRPr lang="en-US" dirty="0"/>
          </a:p>
        </p:txBody>
      </p:sp>
      <p:sp>
        <p:nvSpPr>
          <p:cNvPr id="7" name="Notes Placeholder 6">
            <a:extLst>
              <a:ext uri="{FF2B5EF4-FFF2-40B4-BE49-F238E27FC236}">
                <a16:creationId xmlns:a16="http://schemas.microsoft.com/office/drawing/2014/main" id="{4BD8157F-909E-6BE7-24CB-D50AC5031E0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195584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
          </p:nvPr>
        </p:nvSpPr>
        <p:spPr/>
        <p:txBody>
          <a:bodyPr/>
          <a:lstStyle/>
          <a:p>
            <a:pPr lvl="0"/>
            <a:fld id="{E6888587-F463-754C-9C0A-0EE027AAF6C4}" type="datetime1">
              <a:rPr lang="en-US" noProof="0" smtClean="0"/>
              <a:pPr lvl="0"/>
              <a:t>12/7/2022</a:t>
            </a:fld>
            <a:endParaRPr lang="en-US" noProof="0" dirty="0"/>
          </a:p>
        </p:txBody>
      </p:sp>
      <p:sp>
        <p:nvSpPr>
          <p:cNvPr id="5" name="Slide Number Placeholder 4"/>
          <p:cNvSpPr>
            <a:spLocks noGrp="1"/>
          </p:cNvSpPr>
          <p:nvPr>
            <p:ph type="sldNum" sz="quarter" idx="5"/>
          </p:nvPr>
        </p:nvSpPr>
        <p:spPr/>
        <p:txBody>
          <a:bodyPr/>
          <a:lstStyle/>
          <a:p>
            <a:pPr lvl="0"/>
            <a:fld id="{88148324-B2FD-2C41-BAC2-646858B14AB1}" type="slidenum">
              <a:rPr lang="en-US" noProof="0" smtClean="0"/>
              <a:pPr lvl="0"/>
              <a:t>70</a:t>
            </a:fld>
            <a:endParaRPr lang="en-US" noProof="0" dirty="0"/>
          </a:p>
        </p:txBody>
      </p:sp>
      <p:sp>
        <p:nvSpPr>
          <p:cNvPr id="8" name="Slide Image Placeholder 7">
            <a:extLst>
              <a:ext uri="{FF2B5EF4-FFF2-40B4-BE49-F238E27FC236}">
                <a16:creationId xmlns:a16="http://schemas.microsoft.com/office/drawing/2014/main" id="{F860D050-EA42-57E4-981E-0C9A0EA3E40D}"/>
              </a:ext>
            </a:extLst>
          </p:cNvPr>
          <p:cNvSpPr>
            <a:spLocks noGrp="1" noRot="1" noChangeAspect="1"/>
          </p:cNvSpPr>
          <p:nvPr>
            <p:ph type="sldImg"/>
          </p:nvPr>
        </p:nvSpPr>
        <p:spPr/>
      </p:sp>
    </p:spTree>
    <p:extLst>
      <p:ext uri="{BB962C8B-B14F-4D97-AF65-F5344CB8AC3E}">
        <p14:creationId xmlns:p14="http://schemas.microsoft.com/office/powerpoint/2010/main" val="20207090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80C62420-251A-F81E-52B5-287655E2474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87292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D6C4E480-B20B-3CAC-09CA-F3F37C58079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522039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6E8995DC-405F-AA39-90CA-9048666EFF3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888276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2" name="Notes Placeholder 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0179595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DD1EEFAE-6397-AF95-B6D6-8850BC5776B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7641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1C80B23C-DC58-27B3-4809-5DBE41DEAAF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993724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0867C336-0563-A026-CAC2-41A64A45427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877502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5B0FCB5E-D33A-3568-ED7B-AABF46B834D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9292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7</a:t>
            </a:fld>
            <a:endParaRPr lang="en-US" dirty="0"/>
          </a:p>
        </p:txBody>
      </p:sp>
      <p:sp>
        <p:nvSpPr>
          <p:cNvPr id="7" name="Notes Placeholder 6">
            <a:extLst>
              <a:ext uri="{FF2B5EF4-FFF2-40B4-BE49-F238E27FC236}">
                <a16:creationId xmlns:a16="http://schemas.microsoft.com/office/drawing/2014/main" id="{6B27FCE1-2E3D-2DAA-E021-90BAF0F5B14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80073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8"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A026C8A1-07CA-8EB8-ED96-40CEE316C0E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08775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F4B251EB-D68B-C4E4-EBF8-1B86103656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790032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77FE4315-D38F-D125-492C-3F363351AF3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035285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145B12A6-2253-9A2E-726C-5624665B8E2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718257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A24D6B72-2D29-6571-2023-E174A4487BF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35328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2" name="Notes Placeholder 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0919504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A24976A5-919D-FFDC-A5A8-7BECB34891D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8464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5DD2653E-0B37-2552-EFA3-E6EBC7B2692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101498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9AF321DD-E32E-DBB4-2884-C0C6F36FC88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274718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C018E19F-D4FB-944D-E2D3-837154AECEB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5126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8</a:t>
            </a:fld>
            <a:endParaRPr lang="en-US" dirty="0"/>
          </a:p>
        </p:txBody>
      </p:sp>
      <p:sp>
        <p:nvSpPr>
          <p:cNvPr id="7" name="Notes Placeholder 6">
            <a:extLst>
              <a:ext uri="{FF2B5EF4-FFF2-40B4-BE49-F238E27FC236}">
                <a16:creationId xmlns:a16="http://schemas.microsoft.com/office/drawing/2014/main" id="{ED2AC83B-7028-0FC1-8D43-370FE648208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892515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EC0E9F7D-1A95-594F-AF81-E76F9C9F893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793921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6D869F84-B9F3-0E6B-3616-7EA8226A3FB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039156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0B39F-9F0C-4F7C-ABEA-B528856BB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076BF7C8-429B-15EE-DBBF-3DAE2568A7E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169341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9A35AC50-F845-DEA5-CB46-8E9E8BE4EC2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015929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95FC4-CA74-439E-B036-FE218D3C80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7" name="Header Placeholder 8"/>
          <p:cNvSpPr>
            <a:spLocks noGrp="1"/>
          </p:cNvSpPr>
          <p:nvPr>
            <p:ph type="hdr" sz="quarter"/>
          </p:nvPr>
        </p:nvSpPr>
        <p:spPr>
          <a:xfrm>
            <a:off x="1" y="0"/>
            <a:ext cx="4229100" cy="31840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Choice Theory in the NSC Defensive Driving Course 10th Edition</a:t>
            </a:r>
          </a:p>
        </p:txBody>
      </p:sp>
      <p:sp>
        <p:nvSpPr>
          <p:cNvPr id="5" name="Notes Placeholder 4">
            <a:extLst>
              <a:ext uri="{FF2B5EF4-FFF2-40B4-BE49-F238E27FC236}">
                <a16:creationId xmlns:a16="http://schemas.microsoft.com/office/drawing/2014/main" id="{E871CA0E-95D3-F033-368F-0CA8B5A051F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30217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94</a:t>
            </a:fld>
            <a:endParaRPr lang="en-US" dirty="0"/>
          </a:p>
        </p:txBody>
      </p:sp>
    </p:spTree>
    <p:extLst>
      <p:ext uri="{BB962C8B-B14F-4D97-AF65-F5344CB8AC3E}">
        <p14:creationId xmlns:p14="http://schemas.microsoft.com/office/powerpoint/2010/main" val="32583441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88587-F463-754C-9C0A-0EE027AAF6C4}"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48324-B2FD-2C41-BAC2-646858B14A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Notes Placeholder 6">
            <a:extLst>
              <a:ext uri="{FF2B5EF4-FFF2-40B4-BE49-F238E27FC236}">
                <a16:creationId xmlns:a16="http://schemas.microsoft.com/office/drawing/2014/main" id="{EFBF73D2-B8B6-412D-1428-37008DD6532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775274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88587-F463-754C-9C0A-0EE027AAF6C4}"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48324-B2FD-2C41-BAC2-646858B14A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Notes Placeholder 6">
            <a:extLst>
              <a:ext uri="{FF2B5EF4-FFF2-40B4-BE49-F238E27FC236}">
                <a16:creationId xmlns:a16="http://schemas.microsoft.com/office/drawing/2014/main" id="{4FE97CC6-10AA-DA1D-C65A-9E58F874B0D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22251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88587-F463-754C-9C0A-0EE027AAF6C4}"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48324-B2FD-2C41-BAC2-646858B14A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Notes Placeholder 6">
            <a:extLst>
              <a:ext uri="{FF2B5EF4-FFF2-40B4-BE49-F238E27FC236}">
                <a16:creationId xmlns:a16="http://schemas.microsoft.com/office/drawing/2014/main" id="{A41D1E90-9B83-20AA-323C-2A683A2D7F6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810978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6888587-F463-754C-9C0A-0EE027AAF6C4}" type="datetime1">
              <a:rPr lang="en-US" smtClean="0"/>
              <a:t>12/7/2022</a:t>
            </a:fld>
            <a:endParaRPr lang="en-US" dirty="0"/>
          </a:p>
        </p:txBody>
      </p:sp>
      <p:sp>
        <p:nvSpPr>
          <p:cNvPr id="5" name="Slide Number Placeholder 4"/>
          <p:cNvSpPr>
            <a:spLocks noGrp="1"/>
          </p:cNvSpPr>
          <p:nvPr>
            <p:ph type="sldNum" sz="quarter" idx="5"/>
          </p:nvPr>
        </p:nvSpPr>
        <p:spPr/>
        <p:txBody>
          <a:bodyPr/>
          <a:lstStyle/>
          <a:p>
            <a:fld id="{88148324-B2FD-2C41-BAC2-646858B14AB1}" type="slidenum">
              <a:rPr lang="en-US" smtClean="0"/>
              <a:t>98</a:t>
            </a:fld>
            <a:endParaRPr lang="en-US" dirty="0"/>
          </a:p>
        </p:txBody>
      </p:sp>
    </p:spTree>
    <p:extLst>
      <p:ext uri="{BB962C8B-B14F-4D97-AF65-F5344CB8AC3E}">
        <p14:creationId xmlns:p14="http://schemas.microsoft.com/office/powerpoint/2010/main" val="4246092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0.xml"/><Relationship Id="rId1" Type="http://schemas.openxmlformats.org/officeDocument/2006/relationships/tags" Target="../tags/tag26.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0.xml"/><Relationship Id="rId1" Type="http://schemas.openxmlformats.org/officeDocument/2006/relationships/tags" Target="../tags/tag27.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0.xml"/><Relationship Id="rId1" Type="http://schemas.openxmlformats.org/officeDocument/2006/relationships/tags" Target="../tags/tag28.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9843" y="2250219"/>
            <a:ext cx="8077199" cy="1026589"/>
          </a:xfrm>
          <a:prstGeom prst="rect">
            <a:avLst/>
          </a:prstGeom>
        </p:spPr>
        <p:txBody>
          <a:bodyPr/>
          <a:lstStyle>
            <a:lvl1pPr>
              <a:defRPr b="1" i="0">
                <a:solidFill>
                  <a:srgbClr val="F8F8F8"/>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1371600" y="3491119"/>
            <a:ext cx="6400800" cy="1314450"/>
          </a:xfrm>
          <a:prstGeom prst="rect">
            <a:avLst/>
          </a:prstGeom>
        </p:spPr>
        <p:txBody>
          <a:bodyPr/>
          <a:lstStyle>
            <a:lvl1pPr marL="0" indent="0" algn="ctr">
              <a:buNone/>
              <a:defRPr>
                <a:solidFill>
                  <a:srgbClr val="D7DF23"/>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a:extLst>
              <a:ext uri="{FF2B5EF4-FFF2-40B4-BE49-F238E27FC236}">
                <a16:creationId xmlns:a16="http://schemas.microsoft.com/office/drawing/2014/main" id="{EE209778-0719-D889-D298-AF2A23E5DA4B}"/>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chemeClr val="bg1"/>
                </a:solidFill>
              </a:rPr>
              <a:t>©2023 National Safety Council</a:t>
            </a:r>
          </a:p>
        </p:txBody>
      </p:sp>
    </p:spTree>
    <p:custDataLst>
      <p:tags r:id="rId1"/>
    </p:custDataLst>
    <p:extLst>
      <p:ext uri="{BB962C8B-B14F-4D97-AF65-F5344CB8AC3E}">
        <p14:creationId xmlns:p14="http://schemas.microsoft.com/office/powerpoint/2010/main" val="6590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FDF07-545B-534A-981A-678E83F0EF26}"/>
              </a:ext>
            </a:extLst>
          </p:cNvPr>
          <p:cNvSpPr>
            <a:spLocks noGrp="1"/>
          </p:cNvSpPr>
          <p:nvPr>
            <p:ph type="title"/>
          </p:nvPr>
        </p:nvSpPr>
        <p:spPr>
          <a:xfrm>
            <a:off x="4979337" y="299576"/>
            <a:ext cx="4022863" cy="993775"/>
          </a:xfrm>
          <a:prstGeom prst="rect">
            <a:avLst/>
          </a:prstGeom>
          <a:noFill/>
        </p:spPr>
        <p:txBody>
          <a:bodyPr vert="horz" lIns="91440" tIns="45720" rIns="91440" bIns="45720" rtlCol="0" anchor="ctr">
            <a:noAutofit/>
          </a:bodyPr>
          <a:lstStyle>
            <a:lvl1pPr>
              <a:defRPr sz="3600" b="1" i="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E87BCCD-4779-AB4C-8F8B-C27775585392}"/>
              </a:ext>
            </a:extLst>
          </p:cNvPr>
          <p:cNvSpPr>
            <a:spLocks noGrp="1"/>
          </p:cNvSpPr>
          <p:nvPr>
            <p:ph idx="1"/>
          </p:nvPr>
        </p:nvSpPr>
        <p:spPr>
          <a:xfrm>
            <a:off x="143620" y="1370013"/>
            <a:ext cx="4022863" cy="3262312"/>
          </a:xfrm>
          <a:prstGeom prst="rect">
            <a:avLst/>
          </a:prstGeom>
        </p:spPr>
        <p:txBody>
          <a:bodyPr vert="horz" lIns="91440" tIns="45720" rIns="91440" bIns="45720" rtlCol="0">
            <a:normAutofit/>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a:extLst>
              <a:ext uri="{FF2B5EF4-FFF2-40B4-BE49-F238E27FC236}">
                <a16:creationId xmlns:a16="http://schemas.microsoft.com/office/drawing/2014/main" id="{E439D9BA-A174-D147-92B1-6571C71BBD8F}"/>
              </a:ext>
            </a:extLst>
          </p:cNvPr>
          <p:cNvSpPr>
            <a:spLocks noGrp="1"/>
          </p:cNvSpPr>
          <p:nvPr>
            <p:ph idx="10"/>
          </p:nvPr>
        </p:nvSpPr>
        <p:spPr>
          <a:xfrm>
            <a:off x="4979338" y="1370013"/>
            <a:ext cx="4022863" cy="3262312"/>
          </a:xfrm>
          <a:prstGeom prst="rect">
            <a:avLst/>
          </a:prstGeom>
        </p:spPr>
        <p:txBody>
          <a:bodyPr vert="horz" lIns="91440" tIns="45720" rIns="91440" bIns="45720" rtlCol="0">
            <a:normAutofit/>
          </a:bodyPr>
          <a:lstStyle>
            <a:lvl1pPr>
              <a:defRPr>
                <a:solidFill>
                  <a:schemeClr val="accent5"/>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68802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7568F-B7AC-1D4B-9C9D-E774CE50AC99}"/>
              </a:ext>
            </a:extLst>
          </p:cNvPr>
          <p:cNvSpPr>
            <a:spLocks noGrp="1"/>
          </p:cNvSpPr>
          <p:nvPr>
            <p:ph type="title"/>
          </p:nvPr>
        </p:nvSpPr>
        <p:spPr>
          <a:xfrm>
            <a:off x="5057527" y="402943"/>
            <a:ext cx="4022863" cy="993775"/>
          </a:xfrm>
          <a:prstGeom prst="rect">
            <a:avLst/>
          </a:prstGeom>
        </p:spPr>
        <p:txBody>
          <a:bodyPr vert="horz" lIns="91440" tIns="45720" rIns="91440" bIns="45720" rtlCol="0" anchor="ctr">
            <a:noAutofit/>
          </a:bodyPr>
          <a:lstStyle>
            <a:lvl1pPr>
              <a:defRPr sz="3600" b="1"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F76977-2975-C944-8E22-F2C8FD57A4AF}"/>
              </a:ext>
            </a:extLst>
          </p:cNvPr>
          <p:cNvSpPr>
            <a:spLocks noGrp="1"/>
          </p:cNvSpPr>
          <p:nvPr>
            <p:ph idx="1"/>
          </p:nvPr>
        </p:nvSpPr>
        <p:spPr>
          <a:xfrm>
            <a:off x="5057527" y="1473380"/>
            <a:ext cx="4022863" cy="3262312"/>
          </a:xfrm>
          <a:prstGeom prst="rect">
            <a:avLst/>
          </a:prstGeom>
        </p:spPr>
        <p:txBody>
          <a:bodyPr vert="horz" lIns="91440" tIns="45720" rIns="91440" bIns="45720" rtlCol="0">
            <a:normAutofit/>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A8016018-1283-664E-993A-E027841B7ECF}"/>
              </a:ext>
            </a:extLst>
          </p:cNvPr>
          <p:cNvSpPr>
            <a:spLocks noGrp="1"/>
          </p:cNvSpPr>
          <p:nvPr>
            <p:ph idx="10"/>
          </p:nvPr>
        </p:nvSpPr>
        <p:spPr>
          <a:xfrm>
            <a:off x="486852" y="1473380"/>
            <a:ext cx="4022863" cy="3262312"/>
          </a:xfrm>
          <a:prstGeom prst="rect">
            <a:avLst/>
          </a:prstGeom>
        </p:spPr>
        <p:txBody>
          <a:bodyPr vert="horz" lIns="91440" tIns="45720" rIns="91440" bIns="45720" rtlCol="0">
            <a:normAutofit/>
          </a:bodyPr>
          <a:lstStyle>
            <a:lvl1pPr>
              <a:defRPr>
                <a:solidFill>
                  <a:srgbClr val="F8F8F8"/>
                </a:solidFill>
                <a:latin typeface="Roboto" panose="02000000000000000000" pitchFamily="2" charset="0"/>
                <a:ea typeface="Roboto" panose="02000000000000000000" pitchFamily="2" charset="0"/>
                <a:cs typeface="Roboto" panose="02000000000000000000" pitchFamily="2" charset="0"/>
              </a:defRPr>
            </a:lvl1pPr>
            <a:lvl2pPr>
              <a:defRPr>
                <a:solidFill>
                  <a:srgbClr val="F8F8F8"/>
                </a:solidFill>
                <a:latin typeface="Roboto" panose="02000000000000000000" pitchFamily="2" charset="0"/>
                <a:ea typeface="Roboto" panose="02000000000000000000" pitchFamily="2" charset="0"/>
                <a:cs typeface="Roboto" panose="02000000000000000000" pitchFamily="2" charset="0"/>
              </a:defRPr>
            </a:lvl2pPr>
            <a:lvl3pPr>
              <a:defRPr>
                <a:solidFill>
                  <a:srgbClr val="F8F8F8"/>
                </a:solidFill>
                <a:latin typeface="Roboto" panose="02000000000000000000" pitchFamily="2" charset="0"/>
                <a:ea typeface="Roboto" panose="02000000000000000000" pitchFamily="2" charset="0"/>
                <a:cs typeface="Roboto" panose="02000000000000000000" pitchFamily="2" charset="0"/>
              </a:defRPr>
            </a:lvl3pPr>
            <a:lvl4pPr>
              <a:defRPr>
                <a:solidFill>
                  <a:srgbClr val="F8F8F8"/>
                </a:solidFill>
                <a:latin typeface="Roboto" panose="02000000000000000000" pitchFamily="2" charset="0"/>
                <a:ea typeface="Roboto" panose="02000000000000000000" pitchFamily="2" charset="0"/>
                <a:cs typeface="Roboto" panose="02000000000000000000" pitchFamily="2" charset="0"/>
              </a:defRPr>
            </a:lvl4pPr>
            <a:lvl5pPr>
              <a:defRPr>
                <a:solidFill>
                  <a:srgbClr val="F8F8F8"/>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73402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7568F-B7AC-1D4B-9C9D-E774CE50AC99}"/>
              </a:ext>
            </a:extLst>
          </p:cNvPr>
          <p:cNvSpPr>
            <a:spLocks noGrp="1"/>
          </p:cNvSpPr>
          <p:nvPr>
            <p:ph type="title"/>
          </p:nvPr>
        </p:nvSpPr>
        <p:spPr>
          <a:xfrm>
            <a:off x="5057527" y="402943"/>
            <a:ext cx="4022863" cy="993775"/>
          </a:xfrm>
          <a:prstGeom prst="rect">
            <a:avLst/>
          </a:prstGeom>
        </p:spPr>
        <p:txBody>
          <a:bodyPr vert="horz" lIns="91440" tIns="45720" rIns="91440" bIns="45720" rtlCol="0" anchor="ctr">
            <a:noAutofit/>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F76977-2975-C944-8E22-F2C8FD57A4AF}"/>
              </a:ext>
            </a:extLst>
          </p:cNvPr>
          <p:cNvSpPr>
            <a:spLocks noGrp="1"/>
          </p:cNvSpPr>
          <p:nvPr>
            <p:ph idx="1"/>
          </p:nvPr>
        </p:nvSpPr>
        <p:spPr>
          <a:xfrm>
            <a:off x="5057527" y="1473380"/>
            <a:ext cx="4022863" cy="3262312"/>
          </a:xfrm>
          <a:prstGeom prst="rect">
            <a:avLst/>
          </a:prstGeom>
        </p:spPr>
        <p:txBody>
          <a:bodyPr vert="horz" lIns="91440" tIns="45720" rIns="91440" bIns="45720" rtlCol="0">
            <a:normAutofit/>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A8016018-1283-664E-993A-E027841B7ECF}"/>
              </a:ext>
            </a:extLst>
          </p:cNvPr>
          <p:cNvSpPr>
            <a:spLocks noGrp="1"/>
          </p:cNvSpPr>
          <p:nvPr>
            <p:ph idx="10"/>
          </p:nvPr>
        </p:nvSpPr>
        <p:spPr>
          <a:xfrm>
            <a:off x="486852" y="1473380"/>
            <a:ext cx="4022863" cy="3262312"/>
          </a:xfrm>
          <a:prstGeom prst="rect">
            <a:avLst/>
          </a:prstGeom>
        </p:spPr>
        <p:txBody>
          <a:bodyPr vert="horz" lIns="91440" tIns="45720" rIns="91440" bIns="45720" rtlCol="0">
            <a:normAutofit/>
          </a:bodyPr>
          <a:lstStyle>
            <a:lvl1pPr>
              <a:defRPr>
                <a:solidFill>
                  <a:srgbClr val="F8F8F8"/>
                </a:solidFill>
                <a:latin typeface="Roboto" panose="02000000000000000000" pitchFamily="2" charset="0"/>
                <a:ea typeface="Roboto" panose="02000000000000000000" pitchFamily="2" charset="0"/>
                <a:cs typeface="Roboto" panose="02000000000000000000" pitchFamily="2" charset="0"/>
              </a:defRPr>
            </a:lvl1pPr>
            <a:lvl2pPr>
              <a:defRPr>
                <a:solidFill>
                  <a:srgbClr val="F8F8F8"/>
                </a:solidFill>
                <a:latin typeface="Roboto" panose="02000000000000000000" pitchFamily="2" charset="0"/>
                <a:ea typeface="Roboto" panose="02000000000000000000" pitchFamily="2" charset="0"/>
                <a:cs typeface="Roboto" panose="02000000000000000000" pitchFamily="2" charset="0"/>
              </a:defRPr>
            </a:lvl2pPr>
            <a:lvl3pPr>
              <a:defRPr>
                <a:solidFill>
                  <a:srgbClr val="F8F8F8"/>
                </a:solidFill>
                <a:latin typeface="Roboto" panose="02000000000000000000" pitchFamily="2" charset="0"/>
                <a:ea typeface="Roboto" panose="02000000000000000000" pitchFamily="2" charset="0"/>
                <a:cs typeface="Roboto" panose="02000000000000000000" pitchFamily="2" charset="0"/>
              </a:defRPr>
            </a:lvl3pPr>
            <a:lvl4pPr>
              <a:defRPr>
                <a:solidFill>
                  <a:srgbClr val="F8F8F8"/>
                </a:solidFill>
                <a:latin typeface="Roboto" panose="02000000000000000000" pitchFamily="2" charset="0"/>
                <a:ea typeface="Roboto" panose="02000000000000000000" pitchFamily="2" charset="0"/>
                <a:cs typeface="Roboto" panose="02000000000000000000" pitchFamily="2" charset="0"/>
              </a:defRPr>
            </a:lvl4pPr>
            <a:lvl5pPr>
              <a:defRPr>
                <a:solidFill>
                  <a:srgbClr val="F8F8F8"/>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51051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A932-863E-DA4C-8B4C-654EACA9B696}"/>
              </a:ext>
            </a:extLst>
          </p:cNvPr>
          <p:cNvSpPr>
            <a:spLocks noGrp="1"/>
          </p:cNvSpPr>
          <p:nvPr>
            <p:ph type="title"/>
          </p:nvPr>
        </p:nvSpPr>
        <p:spPr>
          <a:xfrm>
            <a:off x="196502" y="274638"/>
            <a:ext cx="7945507" cy="671077"/>
          </a:xfrm>
          <a:prstGeom prst="rect">
            <a:avLst/>
          </a:prstGeom>
        </p:spPr>
        <p:txBody>
          <a:bodyPr>
            <a:noAutofit/>
          </a:bodyPr>
          <a:lstStyle>
            <a:lvl1pPr>
              <a:defRPr sz="3600" b="1" i="0">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99FD2F3-C54F-4C4E-A58D-5220508FC9F5}"/>
              </a:ext>
            </a:extLst>
          </p:cNvPr>
          <p:cNvSpPr>
            <a:spLocks noGrp="1"/>
          </p:cNvSpPr>
          <p:nvPr>
            <p:ph idx="1" hasCustomPrompt="1"/>
          </p:nvPr>
        </p:nvSpPr>
        <p:spPr>
          <a:xfrm>
            <a:off x="196502" y="1202386"/>
            <a:ext cx="7886700" cy="3262312"/>
          </a:xfrm>
          <a:prstGeom prst="rect">
            <a:avLst/>
          </a:prstGeom>
        </p:spPr>
        <p:txBody>
          <a:bodyPr>
            <a:noAutofit/>
          </a:bodyPr>
          <a:lstStyle>
            <a:lvl1pPr>
              <a:lnSpc>
                <a:spcPct val="100000"/>
              </a:lnSpc>
              <a:defRPr>
                <a:latin typeface="Roboto" panose="02000000000000000000" pitchFamily="2" charset="0"/>
                <a:ea typeface="Roboto" panose="02000000000000000000" pitchFamily="2" charset="0"/>
                <a:cs typeface="Roboto" panose="02000000000000000000" pitchFamily="2" charset="0"/>
              </a:defRPr>
            </a:lvl1pPr>
            <a:lvl2pPr>
              <a:lnSpc>
                <a:spcPct val="100000"/>
              </a:lnSpc>
              <a:defRPr>
                <a:latin typeface="Roboto" panose="02000000000000000000" pitchFamily="2" charset="0"/>
                <a:ea typeface="Roboto" panose="02000000000000000000" pitchFamily="2" charset="0"/>
                <a:cs typeface="Roboto" panose="02000000000000000000" pitchFamily="2" charset="0"/>
              </a:defRPr>
            </a:lvl2pPr>
            <a:lvl3pPr>
              <a:lnSpc>
                <a:spcPct val="100000"/>
              </a:lnSpc>
              <a:defRPr>
                <a:latin typeface="Roboto" panose="02000000000000000000" pitchFamily="2" charset="0"/>
                <a:ea typeface="Roboto" panose="02000000000000000000" pitchFamily="2" charset="0"/>
                <a:cs typeface="Roboto" panose="02000000000000000000" pitchFamily="2" charset="0"/>
              </a:defRPr>
            </a:lvl3pPr>
            <a:lvl4pPr>
              <a:lnSpc>
                <a:spcPct val="100000"/>
              </a:lnSpc>
              <a:defRPr>
                <a:latin typeface="Roboto" panose="02000000000000000000" pitchFamily="2" charset="0"/>
                <a:ea typeface="Roboto" panose="02000000000000000000" pitchFamily="2" charset="0"/>
                <a:cs typeface="Roboto" panose="02000000000000000000" pitchFamily="2" charset="0"/>
              </a:defRPr>
            </a:lvl4pPr>
            <a:lvl5pPr>
              <a:lnSpc>
                <a:spcPct val="100000"/>
              </a:lnSpc>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35617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0BC1-22DD-1746-8305-00E3EB91D723}"/>
              </a:ext>
            </a:extLst>
          </p:cNvPr>
          <p:cNvSpPr>
            <a:spLocks noGrp="1"/>
          </p:cNvSpPr>
          <p:nvPr>
            <p:ph type="title"/>
          </p:nvPr>
        </p:nvSpPr>
        <p:spPr>
          <a:xfrm>
            <a:off x="196501" y="274638"/>
            <a:ext cx="7945507" cy="658551"/>
          </a:xfrm>
          <a:prstGeom prst="rect">
            <a:avLst/>
          </a:prstGeo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27866CF-4F38-B84B-A57B-3019B5CCE45D}"/>
              </a:ext>
            </a:extLst>
          </p:cNvPr>
          <p:cNvSpPr>
            <a:spLocks noGrp="1"/>
          </p:cNvSpPr>
          <p:nvPr>
            <p:ph sz="half" idx="1"/>
          </p:nvPr>
        </p:nvSpPr>
        <p:spPr>
          <a:xfrm>
            <a:off x="196502" y="1194701"/>
            <a:ext cx="3867150" cy="3095516"/>
          </a:xfrm>
          <a:prstGeom prst="rect">
            <a:avLst/>
          </a:prstGeo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C6B0B79-CDEC-284A-9330-AE721F4EEBCD}"/>
              </a:ext>
            </a:extLst>
          </p:cNvPr>
          <p:cNvSpPr>
            <a:spLocks noGrp="1"/>
          </p:cNvSpPr>
          <p:nvPr>
            <p:ph sz="half" idx="2"/>
          </p:nvPr>
        </p:nvSpPr>
        <p:spPr>
          <a:xfrm>
            <a:off x="4216052" y="1194701"/>
            <a:ext cx="3867150" cy="3095516"/>
          </a:xfrm>
          <a:prstGeom prst="rect">
            <a:avLst/>
          </a:prstGeo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776208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Arch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962" y="0"/>
            <a:ext cx="6015038" cy="5143500"/>
          </a:xfrm>
          <a:prstGeom prst="rect">
            <a:avLst/>
          </a:prstGeom>
        </p:spPr>
      </p:pic>
    </p:spTree>
    <p:custDataLst>
      <p:tags r:id="rId1"/>
    </p:custDataLst>
    <p:extLst>
      <p:ext uri="{BB962C8B-B14F-4D97-AF65-F5344CB8AC3E}">
        <p14:creationId xmlns:p14="http://schemas.microsoft.com/office/powerpoint/2010/main" val="67721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Arch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962" y="0"/>
            <a:ext cx="6015038" cy="5143500"/>
          </a:xfrm>
          <a:prstGeom prst="rect">
            <a:avLst/>
          </a:prstGeom>
        </p:spPr>
      </p:pic>
    </p:spTree>
    <p:custDataLst>
      <p:tags r:id="rId1"/>
    </p:custDataLst>
    <p:extLst>
      <p:ext uri="{BB962C8B-B14F-4D97-AF65-F5344CB8AC3E}">
        <p14:creationId xmlns:p14="http://schemas.microsoft.com/office/powerpoint/2010/main" val="375950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en Arch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0912" y="0"/>
            <a:ext cx="5653088" cy="5143500"/>
          </a:xfrm>
          <a:prstGeom prst="rect">
            <a:avLst/>
          </a:prstGeom>
        </p:spPr>
      </p:pic>
    </p:spTree>
    <p:custDataLst>
      <p:tags r:id="rId1"/>
    </p:custDataLst>
    <p:extLst>
      <p:ext uri="{BB962C8B-B14F-4D97-AF65-F5344CB8AC3E}">
        <p14:creationId xmlns:p14="http://schemas.microsoft.com/office/powerpoint/2010/main" val="2785033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A442C-CD60-894F-9D25-57AED7C9BA97}"/>
              </a:ext>
            </a:extLst>
          </p:cNvPr>
          <p:cNvSpPr>
            <a:spLocks noGrp="1"/>
          </p:cNvSpPr>
          <p:nvPr>
            <p:ph type="title"/>
          </p:nvPr>
        </p:nvSpPr>
        <p:spPr>
          <a:xfrm>
            <a:off x="628650" y="299576"/>
            <a:ext cx="4022863" cy="993775"/>
          </a:xfrm>
          <a:prstGeom prst="rect">
            <a:avLst/>
          </a:prstGeom>
        </p:spPr>
        <p:txBody>
          <a:bodyPr vert="horz" lIns="91440" tIns="45720" rIns="91440" bIns="45720" rtlCol="0" anchor="ctr">
            <a:noAutofit/>
          </a:bodyPr>
          <a:lstStyle>
            <a:lvl1pPr>
              <a:defRPr sz="4000" b="1"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1B4C82E-1498-C544-8443-DA8DB5919FA1}"/>
              </a:ext>
            </a:extLst>
          </p:cNvPr>
          <p:cNvSpPr>
            <a:spLocks noGrp="1"/>
          </p:cNvSpPr>
          <p:nvPr>
            <p:ph idx="1"/>
          </p:nvPr>
        </p:nvSpPr>
        <p:spPr>
          <a:xfrm>
            <a:off x="628650" y="1370013"/>
            <a:ext cx="4022863" cy="3262312"/>
          </a:xfrm>
          <a:prstGeom prst="rect">
            <a:avLst/>
          </a:prstGeom>
        </p:spPr>
        <p:txBody>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544E223D-FD6F-AD40-AEA8-77FBDBC88B88}"/>
              </a:ext>
            </a:extLst>
          </p:cNvPr>
          <p:cNvSpPr>
            <a:spLocks noGrp="1"/>
          </p:cNvSpPr>
          <p:nvPr>
            <p:ph idx="10"/>
          </p:nvPr>
        </p:nvSpPr>
        <p:spPr>
          <a:xfrm>
            <a:off x="5431692" y="1370013"/>
            <a:ext cx="3712308" cy="3262312"/>
          </a:xfrm>
          <a:prstGeom prst="rect">
            <a:avLst/>
          </a:prstGeom>
        </p:spPr>
        <p:txBody>
          <a:bodyPr/>
          <a:lstStyle>
            <a:lvl1pPr>
              <a:defRPr>
                <a:solidFill>
                  <a:srgbClr val="FFFFFF"/>
                </a:solidFill>
                <a:latin typeface="Roboto" panose="02000000000000000000" pitchFamily="2" charset="0"/>
                <a:ea typeface="Roboto" panose="02000000000000000000" pitchFamily="2" charset="0"/>
                <a:cs typeface="Roboto" panose="02000000000000000000" pitchFamily="2" charset="0"/>
              </a:defRPr>
            </a:lvl1pPr>
            <a:lvl2pPr>
              <a:defRPr>
                <a:solidFill>
                  <a:srgbClr val="FFFFFF"/>
                </a:solidFill>
                <a:latin typeface="Roboto" panose="02000000000000000000" pitchFamily="2" charset="0"/>
                <a:ea typeface="Roboto" panose="02000000000000000000" pitchFamily="2" charset="0"/>
                <a:cs typeface="Roboto" panose="02000000000000000000" pitchFamily="2" charset="0"/>
              </a:defRPr>
            </a:lvl2pPr>
            <a:lvl3pPr>
              <a:defRPr>
                <a:solidFill>
                  <a:srgbClr val="FFFFFF"/>
                </a:solidFill>
                <a:latin typeface="Roboto" panose="02000000000000000000" pitchFamily="2" charset="0"/>
                <a:ea typeface="Roboto" panose="02000000000000000000" pitchFamily="2" charset="0"/>
                <a:cs typeface="Roboto" panose="02000000000000000000" pitchFamily="2" charset="0"/>
              </a:defRPr>
            </a:lvl3pPr>
            <a:lvl4pPr>
              <a:defRPr>
                <a:solidFill>
                  <a:srgbClr val="FFFFFF"/>
                </a:solidFill>
                <a:latin typeface="Roboto" panose="02000000000000000000" pitchFamily="2" charset="0"/>
                <a:ea typeface="Roboto" panose="02000000000000000000" pitchFamily="2" charset="0"/>
                <a:cs typeface="Roboto" panose="02000000000000000000" pitchFamily="2" charset="0"/>
              </a:defRPr>
            </a:lvl4pPr>
            <a:lvl5pPr>
              <a:defRPr>
                <a:solidFill>
                  <a:srgbClr val="FFFFFF"/>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10961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521-A925-B84A-9560-CD10CA8B1121}"/>
              </a:ext>
            </a:extLst>
          </p:cNvPr>
          <p:cNvSpPr>
            <a:spLocks noGrp="1"/>
          </p:cNvSpPr>
          <p:nvPr>
            <p:ph type="title"/>
          </p:nvPr>
        </p:nvSpPr>
        <p:spPr>
          <a:xfrm>
            <a:off x="628649" y="274638"/>
            <a:ext cx="7945507" cy="993775"/>
          </a:xfrm>
          <a:prstGeom prst="rect">
            <a:avLst/>
          </a:prstGeom>
        </p:spPr>
        <p:txBody>
          <a:bodyPr anchor="ctr"/>
          <a:lstStyle>
            <a:lvl1pPr>
              <a:defRPr sz="4000" b="1" i="0">
                <a:solidFill>
                  <a:schemeClr val="accent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DC44684-9759-FD46-A618-8429D8FB3CD4}"/>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defRPr>
            </a:lvl1pPr>
            <a:lvl2pPr>
              <a:defRPr>
                <a:solidFill>
                  <a:schemeClr val="accent5">
                    <a:lumMod val="10000"/>
                  </a:schemeClr>
                </a:solidFill>
              </a:defRPr>
            </a:lvl2pPr>
            <a:lvl3pPr>
              <a:defRPr>
                <a:solidFill>
                  <a:schemeClr val="accent5">
                    <a:lumMod val="10000"/>
                  </a:schemeClr>
                </a:solidFill>
              </a:defRPr>
            </a:lvl3pPr>
            <a:lvl4pPr>
              <a:defRPr>
                <a:solidFill>
                  <a:schemeClr val="accent5">
                    <a:lumMod val="10000"/>
                  </a:schemeClr>
                </a:solidFill>
              </a:defRPr>
            </a:lvl4pPr>
            <a:lvl5pPr>
              <a:defRPr>
                <a:solidFill>
                  <a:schemeClr val="accent5">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37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5B9D-C3DF-DE4B-9B4F-7C0DA849AF4A}"/>
              </a:ext>
            </a:extLst>
          </p:cNvPr>
          <p:cNvSpPr>
            <a:spLocks noGrp="1"/>
          </p:cNvSpPr>
          <p:nvPr>
            <p:ph type="title"/>
          </p:nvPr>
        </p:nvSpPr>
        <p:spPr>
          <a:xfrm>
            <a:off x="628649" y="274638"/>
            <a:ext cx="7945507" cy="993775"/>
          </a:xfrm>
          <a:prstGeom prst="rect">
            <a:avLst/>
          </a:prstGeom>
        </p:spPr>
        <p:txBody>
          <a:bodyPr anchor="ctr"/>
          <a:lstStyle>
            <a:lvl1pPr>
              <a:defRPr sz="3600" b="1"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A3BE71-BB56-DB49-A2AC-43C1DD68FB57}"/>
              </a:ext>
            </a:extLst>
          </p:cNvPr>
          <p:cNvSpPr>
            <a:spLocks noGrp="1"/>
          </p:cNvSpPr>
          <p:nvPr>
            <p:ph idx="1"/>
          </p:nvPr>
        </p:nvSpPr>
        <p:spPr>
          <a:xfrm>
            <a:off x="628650" y="1370013"/>
            <a:ext cx="7886700" cy="3262312"/>
          </a:xfrm>
          <a:prstGeom prst="rect">
            <a:avLst/>
          </a:prstGeom>
        </p:spPr>
        <p:txBody>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69477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A442C-CD60-894F-9D25-57AED7C9BA97}"/>
              </a:ext>
            </a:extLst>
          </p:cNvPr>
          <p:cNvSpPr>
            <a:spLocks noGrp="1"/>
          </p:cNvSpPr>
          <p:nvPr>
            <p:ph type="title"/>
          </p:nvPr>
        </p:nvSpPr>
        <p:spPr>
          <a:xfrm>
            <a:off x="628650" y="299576"/>
            <a:ext cx="4022863" cy="993775"/>
          </a:xfrm>
          <a:prstGeom prst="rect">
            <a:avLst/>
          </a:prstGeom>
        </p:spPr>
        <p:txBody>
          <a:bodyPr vert="horz" lIns="91440" tIns="45720" rIns="91440" bIns="45720" rtlCol="0" anchor="ctr">
            <a:noAutofit/>
          </a:bodyPr>
          <a:lstStyle>
            <a:lvl1pPr>
              <a:defRPr sz="4000" b="1"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1B4C82E-1498-C544-8443-DA8DB5919FA1}"/>
              </a:ext>
            </a:extLst>
          </p:cNvPr>
          <p:cNvSpPr>
            <a:spLocks noGrp="1"/>
          </p:cNvSpPr>
          <p:nvPr>
            <p:ph idx="1"/>
          </p:nvPr>
        </p:nvSpPr>
        <p:spPr>
          <a:xfrm>
            <a:off x="628650" y="1370013"/>
            <a:ext cx="4022863" cy="3262312"/>
          </a:xfrm>
          <a:prstGeom prst="rect">
            <a:avLst/>
          </a:prstGeom>
        </p:spPr>
        <p:txBody>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544E223D-FD6F-AD40-AEA8-77FBDBC88B88}"/>
              </a:ext>
            </a:extLst>
          </p:cNvPr>
          <p:cNvSpPr>
            <a:spLocks noGrp="1"/>
          </p:cNvSpPr>
          <p:nvPr>
            <p:ph idx="10"/>
          </p:nvPr>
        </p:nvSpPr>
        <p:spPr>
          <a:xfrm>
            <a:off x="5431692" y="1370013"/>
            <a:ext cx="3712308" cy="3262312"/>
          </a:xfrm>
          <a:prstGeom prst="rect">
            <a:avLst/>
          </a:prstGeom>
        </p:spPr>
        <p:txBody>
          <a:bodyPr/>
          <a:lstStyle>
            <a:lvl1pPr>
              <a:defRPr>
                <a:solidFill>
                  <a:srgbClr val="FFFFFF"/>
                </a:solidFill>
                <a:latin typeface="Roboto" panose="02000000000000000000" pitchFamily="2" charset="0"/>
                <a:ea typeface="Roboto" panose="02000000000000000000" pitchFamily="2" charset="0"/>
                <a:cs typeface="Roboto" panose="02000000000000000000" pitchFamily="2" charset="0"/>
              </a:defRPr>
            </a:lvl1pPr>
            <a:lvl2pPr>
              <a:defRPr>
                <a:solidFill>
                  <a:srgbClr val="FFFFFF"/>
                </a:solidFill>
                <a:latin typeface="Roboto" panose="02000000000000000000" pitchFamily="2" charset="0"/>
                <a:ea typeface="Roboto" panose="02000000000000000000" pitchFamily="2" charset="0"/>
                <a:cs typeface="Roboto" panose="02000000000000000000" pitchFamily="2" charset="0"/>
              </a:defRPr>
            </a:lvl2pPr>
            <a:lvl3pPr>
              <a:defRPr>
                <a:solidFill>
                  <a:srgbClr val="FFFFFF"/>
                </a:solidFill>
                <a:latin typeface="Roboto" panose="02000000000000000000" pitchFamily="2" charset="0"/>
                <a:ea typeface="Roboto" panose="02000000000000000000" pitchFamily="2" charset="0"/>
                <a:cs typeface="Roboto" panose="02000000000000000000" pitchFamily="2" charset="0"/>
              </a:defRPr>
            </a:lvl3pPr>
            <a:lvl4pPr>
              <a:defRPr>
                <a:solidFill>
                  <a:srgbClr val="FFFFFF"/>
                </a:solidFill>
                <a:latin typeface="Roboto" panose="02000000000000000000" pitchFamily="2" charset="0"/>
                <a:ea typeface="Roboto" panose="02000000000000000000" pitchFamily="2" charset="0"/>
                <a:cs typeface="Roboto" panose="02000000000000000000" pitchFamily="2" charset="0"/>
              </a:defRPr>
            </a:lvl4pPr>
            <a:lvl5pPr>
              <a:defRPr>
                <a:solidFill>
                  <a:srgbClr val="FFFFFF"/>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67819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002A3F-98FE-5049-9F00-646C88D90DA6}"/>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atin typeface="HelveticaNeueLT Std"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8BB009A3-E9D1-E243-B37D-2B557DB3E2CD}"/>
              </a:ext>
            </a:extLst>
          </p:cNvPr>
          <p:cNvSpPr>
            <a:spLocks noGrp="1"/>
          </p:cNvSpPr>
          <p:nvPr>
            <p:ph sz="half" idx="2"/>
          </p:nvPr>
        </p:nvSpPr>
        <p:spPr>
          <a:xfrm>
            <a:off x="629842" y="1878806"/>
            <a:ext cx="3868340" cy="2763441"/>
          </a:xfrm>
          <a:prstGeom prst="rect">
            <a:avLst/>
          </a:prstGeom>
        </p:spPr>
        <p:txBody>
          <a:bodyPr/>
          <a:lstStyle>
            <a:lvl1pPr>
              <a:defRPr>
                <a:latin typeface="HelveticaNeueLT Std" panose="020B0604020202020204" pitchFamily="34" charset="0"/>
              </a:defRPr>
            </a:lvl1pPr>
            <a:lvl2pPr>
              <a:defRPr>
                <a:latin typeface="HelveticaNeueLT Std" panose="020B0604020202020204" pitchFamily="34" charset="0"/>
              </a:defRPr>
            </a:lvl2pPr>
            <a:lvl3pPr>
              <a:defRPr>
                <a:latin typeface="HelveticaNeueLT Std" panose="020B0604020202020204" pitchFamily="34" charset="0"/>
              </a:defRPr>
            </a:lvl3pPr>
            <a:lvl4pPr>
              <a:defRPr>
                <a:latin typeface="HelveticaNeueLT Std" panose="020B0604020202020204" pitchFamily="34" charset="0"/>
              </a:defRPr>
            </a:lvl4pPr>
            <a:lvl5pPr>
              <a:defRPr>
                <a:latin typeface="HelveticaNeueLT Std"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25F701-757A-DA45-96B1-B1BBEEDA80A1}"/>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atin typeface="HelveticaNeueLT Std"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a:extLst>
              <a:ext uri="{FF2B5EF4-FFF2-40B4-BE49-F238E27FC236}">
                <a16:creationId xmlns:a16="http://schemas.microsoft.com/office/drawing/2014/main" id="{E6D08BD2-11C3-2D4D-90CC-F5EB133EC059}"/>
              </a:ext>
            </a:extLst>
          </p:cNvPr>
          <p:cNvSpPr>
            <a:spLocks noGrp="1"/>
          </p:cNvSpPr>
          <p:nvPr>
            <p:ph sz="quarter" idx="4"/>
          </p:nvPr>
        </p:nvSpPr>
        <p:spPr>
          <a:xfrm>
            <a:off x="4629150" y="1878806"/>
            <a:ext cx="3887391" cy="2763441"/>
          </a:xfrm>
          <a:prstGeom prst="rect">
            <a:avLst/>
          </a:prstGeom>
        </p:spPr>
        <p:txBody>
          <a:bodyPr/>
          <a:lstStyle>
            <a:lvl1pPr>
              <a:defRPr>
                <a:latin typeface="HelveticaNeueLT Std" panose="020B0604020202020204" pitchFamily="34" charset="0"/>
              </a:defRPr>
            </a:lvl1pPr>
            <a:lvl2pPr>
              <a:defRPr>
                <a:latin typeface="HelveticaNeueLT Std" panose="020B0604020202020204" pitchFamily="34" charset="0"/>
              </a:defRPr>
            </a:lvl2pPr>
            <a:lvl3pPr>
              <a:defRPr>
                <a:latin typeface="HelveticaNeueLT Std" panose="020B0604020202020204" pitchFamily="34" charset="0"/>
              </a:defRPr>
            </a:lvl3pPr>
            <a:lvl4pPr>
              <a:defRPr>
                <a:latin typeface="HelveticaNeueLT Std" panose="020B0604020202020204" pitchFamily="34" charset="0"/>
              </a:defRPr>
            </a:lvl4pPr>
            <a:lvl5pPr>
              <a:defRPr>
                <a:latin typeface="HelveticaNeueLT Std"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19D75F1-F85D-D147-AD44-1DE44452362C}"/>
              </a:ext>
            </a:extLst>
          </p:cNvPr>
          <p:cNvSpPr>
            <a:spLocks noGrp="1"/>
          </p:cNvSpPr>
          <p:nvPr>
            <p:ph type="title"/>
          </p:nvPr>
        </p:nvSpPr>
        <p:spPr>
          <a:xfrm>
            <a:off x="1145689" y="371138"/>
            <a:ext cx="7369661" cy="896878"/>
          </a:xfrm>
          <a:prstGeom prst="rect">
            <a:avLst/>
          </a:prstGeom>
        </p:spPr>
        <p:txBody>
          <a:bodyPr/>
          <a:lstStyle>
            <a:lvl1pPr>
              <a:defRPr>
                <a:latin typeface="HelveticaNeueLT Std"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56833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5A97-9721-3D49-932F-BADFBE1D972A}"/>
              </a:ext>
            </a:extLst>
          </p:cNvPr>
          <p:cNvSpPr>
            <a:spLocks noGrp="1"/>
          </p:cNvSpPr>
          <p:nvPr>
            <p:ph type="ctrTitle"/>
          </p:nvPr>
        </p:nvSpPr>
        <p:spPr>
          <a:xfrm>
            <a:off x="1143000" y="841772"/>
            <a:ext cx="6858000" cy="1790700"/>
          </a:xfrm>
          <a:prstGeom prst="rect">
            <a:avLst/>
          </a:prstGeom>
        </p:spPr>
        <p:txBody>
          <a:bodyPr anchor="b"/>
          <a:lstStyle>
            <a:lvl1pPr algn="ctr">
              <a:defRPr sz="4500">
                <a:latin typeface="HelveticaNeueLT Std"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16558CE-E36A-9F4A-BE38-574E8D7B2F48}"/>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2400">
                <a:latin typeface="HelveticaNeueLT Std"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custDataLst>
      <p:tags r:id="rId1"/>
    </p:custDataLst>
    <p:extLst>
      <p:ext uri="{BB962C8B-B14F-4D97-AF65-F5344CB8AC3E}">
        <p14:creationId xmlns:p14="http://schemas.microsoft.com/office/powerpoint/2010/main" val="68092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A442C-CD60-894F-9D25-57AED7C9BA97}"/>
              </a:ext>
            </a:extLst>
          </p:cNvPr>
          <p:cNvSpPr>
            <a:spLocks noGrp="1"/>
          </p:cNvSpPr>
          <p:nvPr>
            <p:ph type="title"/>
          </p:nvPr>
        </p:nvSpPr>
        <p:spPr>
          <a:xfrm>
            <a:off x="628650" y="299576"/>
            <a:ext cx="4022863" cy="993775"/>
          </a:xfrm>
          <a:prstGeom prst="rect">
            <a:avLst/>
          </a:prstGeom>
        </p:spPr>
        <p:txBody>
          <a:bodyPr vert="horz" lIns="91440" tIns="45720" rIns="91440" bIns="45720" rtlCol="0" anchor="ctr">
            <a:noAutofit/>
          </a:bodyPr>
          <a:lstStyle>
            <a:lvl1pPr>
              <a:defRPr sz="40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1B4C82E-1498-C544-8443-DA8DB5919FA1}"/>
              </a:ext>
            </a:extLst>
          </p:cNvPr>
          <p:cNvSpPr>
            <a:spLocks noGrp="1"/>
          </p:cNvSpPr>
          <p:nvPr>
            <p:ph idx="1"/>
          </p:nvPr>
        </p:nvSpPr>
        <p:spPr>
          <a:xfrm>
            <a:off x="628650" y="1370013"/>
            <a:ext cx="4022863" cy="3262312"/>
          </a:xfrm>
          <a:prstGeom prst="rect">
            <a:avLst/>
          </a:prstGeom>
        </p:spPr>
        <p:txBody>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544E223D-FD6F-AD40-AEA8-77FBDBC88B88}"/>
              </a:ext>
            </a:extLst>
          </p:cNvPr>
          <p:cNvSpPr>
            <a:spLocks noGrp="1"/>
          </p:cNvSpPr>
          <p:nvPr>
            <p:ph idx="10"/>
          </p:nvPr>
        </p:nvSpPr>
        <p:spPr>
          <a:xfrm>
            <a:off x="5431692" y="1370013"/>
            <a:ext cx="3712308" cy="3262312"/>
          </a:xfrm>
          <a:prstGeom prst="rect">
            <a:avLst/>
          </a:prstGeom>
        </p:spPr>
        <p:txBody>
          <a:bodyPr/>
          <a:lstStyle>
            <a:lvl1pPr>
              <a:defRPr>
                <a:solidFill>
                  <a:srgbClr val="FFFFFF"/>
                </a:solidFill>
                <a:latin typeface="Roboto" panose="02000000000000000000" pitchFamily="2" charset="0"/>
                <a:ea typeface="Roboto" panose="02000000000000000000" pitchFamily="2" charset="0"/>
                <a:cs typeface="Roboto" panose="02000000000000000000" pitchFamily="2" charset="0"/>
              </a:defRPr>
            </a:lvl1pPr>
            <a:lvl2pPr>
              <a:defRPr>
                <a:solidFill>
                  <a:srgbClr val="FFFFFF"/>
                </a:solidFill>
                <a:latin typeface="Roboto" panose="02000000000000000000" pitchFamily="2" charset="0"/>
                <a:ea typeface="Roboto" panose="02000000000000000000" pitchFamily="2" charset="0"/>
                <a:cs typeface="Roboto" panose="02000000000000000000" pitchFamily="2" charset="0"/>
              </a:defRPr>
            </a:lvl2pPr>
            <a:lvl3pPr>
              <a:defRPr>
                <a:solidFill>
                  <a:srgbClr val="FFFFFF"/>
                </a:solidFill>
                <a:latin typeface="Roboto" panose="02000000000000000000" pitchFamily="2" charset="0"/>
                <a:ea typeface="Roboto" panose="02000000000000000000" pitchFamily="2" charset="0"/>
                <a:cs typeface="Roboto" panose="02000000000000000000" pitchFamily="2" charset="0"/>
              </a:defRPr>
            </a:lvl3pPr>
            <a:lvl4pPr>
              <a:defRPr>
                <a:solidFill>
                  <a:srgbClr val="FFFFFF"/>
                </a:solidFill>
                <a:latin typeface="Roboto" panose="02000000000000000000" pitchFamily="2" charset="0"/>
                <a:ea typeface="Roboto" panose="02000000000000000000" pitchFamily="2" charset="0"/>
                <a:cs typeface="Roboto" panose="02000000000000000000" pitchFamily="2" charset="0"/>
              </a:defRPr>
            </a:lvl4pPr>
            <a:lvl5pPr>
              <a:defRPr>
                <a:solidFill>
                  <a:srgbClr val="FFFFFF"/>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560448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521-A925-B84A-9560-CD10CA8B1121}"/>
              </a:ext>
            </a:extLst>
          </p:cNvPr>
          <p:cNvSpPr>
            <a:spLocks noGrp="1"/>
          </p:cNvSpPr>
          <p:nvPr>
            <p:ph type="title"/>
          </p:nvPr>
        </p:nvSpPr>
        <p:spPr>
          <a:xfrm>
            <a:off x="628649" y="274638"/>
            <a:ext cx="7945507" cy="793443"/>
          </a:xfrm>
          <a:prstGeom prst="rect">
            <a:avLst/>
          </a:prstGeom>
        </p:spPr>
        <p:txBody>
          <a:bodyPr anchor="ctr"/>
          <a:lstStyle>
            <a:lvl1pPr>
              <a:defRPr sz="3600" b="1"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DC44684-9759-FD46-A618-8429D8FB3CD4}"/>
              </a:ext>
            </a:extLst>
          </p:cNvPr>
          <p:cNvSpPr>
            <a:spLocks noGrp="1"/>
          </p:cNvSpPr>
          <p:nvPr>
            <p:ph idx="1"/>
          </p:nvPr>
        </p:nvSpPr>
        <p:spPr>
          <a:xfrm>
            <a:off x="628650" y="1208648"/>
            <a:ext cx="7886700" cy="3262312"/>
          </a:xfrm>
          <a:prstGeom prst="rect">
            <a:avLst/>
          </a:prstGeom>
        </p:spPr>
        <p:txBody>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27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FDF07-545B-534A-981A-678E83F0EF26}"/>
              </a:ext>
            </a:extLst>
          </p:cNvPr>
          <p:cNvSpPr>
            <a:spLocks noGrp="1"/>
          </p:cNvSpPr>
          <p:nvPr>
            <p:ph type="title"/>
          </p:nvPr>
        </p:nvSpPr>
        <p:spPr>
          <a:xfrm>
            <a:off x="4979337" y="299576"/>
            <a:ext cx="4022863" cy="993775"/>
          </a:xfrm>
          <a:prstGeom prst="rect">
            <a:avLst/>
          </a:prstGeom>
          <a:noFill/>
        </p:spPr>
        <p:txBody>
          <a:bodyPr vert="horz" lIns="91440" tIns="45720" rIns="91440" bIns="45720" rtlCol="0" anchor="ctr">
            <a:noAutofit/>
          </a:bodyPr>
          <a:lstStyle>
            <a:lvl1pPr>
              <a:defRPr sz="3600" b="1" i="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E87BCCD-4779-AB4C-8F8B-C27775585392}"/>
              </a:ext>
            </a:extLst>
          </p:cNvPr>
          <p:cNvSpPr>
            <a:spLocks noGrp="1"/>
          </p:cNvSpPr>
          <p:nvPr>
            <p:ph idx="1"/>
          </p:nvPr>
        </p:nvSpPr>
        <p:spPr>
          <a:xfrm>
            <a:off x="143620" y="1370013"/>
            <a:ext cx="4022863" cy="3262312"/>
          </a:xfrm>
          <a:prstGeom prst="rect">
            <a:avLst/>
          </a:prstGeom>
        </p:spPr>
        <p:txBody>
          <a:bodyPr vert="horz" lIns="91440" tIns="45720" rIns="91440" bIns="45720" rtlCol="0">
            <a:normAutofit/>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a:extLst>
              <a:ext uri="{FF2B5EF4-FFF2-40B4-BE49-F238E27FC236}">
                <a16:creationId xmlns:a16="http://schemas.microsoft.com/office/drawing/2014/main" id="{E439D9BA-A174-D147-92B1-6571C71BBD8F}"/>
              </a:ext>
            </a:extLst>
          </p:cNvPr>
          <p:cNvSpPr>
            <a:spLocks noGrp="1"/>
          </p:cNvSpPr>
          <p:nvPr>
            <p:ph idx="10"/>
          </p:nvPr>
        </p:nvSpPr>
        <p:spPr>
          <a:xfrm>
            <a:off x="4979338" y="1370013"/>
            <a:ext cx="4022863" cy="3262312"/>
          </a:xfrm>
          <a:prstGeom prst="rect">
            <a:avLst/>
          </a:prstGeom>
        </p:spPr>
        <p:txBody>
          <a:bodyPr vert="horz" lIns="91440" tIns="45720" rIns="91440" bIns="45720" rtlCol="0">
            <a:normAutofit/>
          </a:bodyPr>
          <a:lstStyle>
            <a:lvl1pPr>
              <a:defRPr>
                <a:solidFill>
                  <a:schemeClr val="accent5"/>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74761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A442C-CD60-894F-9D25-57AED7C9BA97}"/>
              </a:ext>
            </a:extLst>
          </p:cNvPr>
          <p:cNvSpPr>
            <a:spLocks noGrp="1"/>
          </p:cNvSpPr>
          <p:nvPr>
            <p:ph type="title"/>
          </p:nvPr>
        </p:nvSpPr>
        <p:spPr>
          <a:xfrm>
            <a:off x="628650" y="299576"/>
            <a:ext cx="4022863" cy="993775"/>
          </a:xfrm>
          <a:prstGeom prst="rect">
            <a:avLst/>
          </a:prstGeom>
        </p:spPr>
        <p:txBody>
          <a:bodyPr vert="horz" lIns="91440" tIns="45720" rIns="91440" bIns="45720" rtlCol="0" anchor="ctr">
            <a:noAutofit/>
          </a:bodyPr>
          <a:lstStyle>
            <a:lvl1pPr>
              <a:defRPr sz="4000" b="1" i="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1B4C82E-1498-C544-8443-DA8DB5919FA1}"/>
              </a:ext>
            </a:extLst>
          </p:cNvPr>
          <p:cNvSpPr>
            <a:spLocks noGrp="1"/>
          </p:cNvSpPr>
          <p:nvPr>
            <p:ph idx="1"/>
          </p:nvPr>
        </p:nvSpPr>
        <p:spPr>
          <a:xfrm>
            <a:off x="628650" y="1370013"/>
            <a:ext cx="4022863" cy="3262312"/>
          </a:xfrm>
          <a:prstGeom prst="rect">
            <a:avLst/>
          </a:prstGeom>
        </p:spPr>
        <p:txBody>
          <a:bodyPr/>
          <a:lstStyle>
            <a:lvl1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544E223D-FD6F-AD40-AEA8-77FBDBC88B88}"/>
              </a:ext>
            </a:extLst>
          </p:cNvPr>
          <p:cNvSpPr>
            <a:spLocks noGrp="1"/>
          </p:cNvSpPr>
          <p:nvPr>
            <p:ph idx="10"/>
          </p:nvPr>
        </p:nvSpPr>
        <p:spPr>
          <a:xfrm>
            <a:off x="5431692" y="1370013"/>
            <a:ext cx="3712308" cy="3262312"/>
          </a:xfrm>
          <a:prstGeom prst="rect">
            <a:avLst/>
          </a:prstGeom>
        </p:spPr>
        <p:txBody>
          <a:bodyPr/>
          <a:lstStyle>
            <a:lvl1pPr>
              <a:defRPr>
                <a:solidFill>
                  <a:srgbClr val="FFFFFF"/>
                </a:solidFill>
                <a:latin typeface="Roboto" panose="02000000000000000000" pitchFamily="2" charset="0"/>
                <a:ea typeface="Roboto" panose="02000000000000000000" pitchFamily="2" charset="0"/>
                <a:cs typeface="Roboto" panose="02000000000000000000" pitchFamily="2" charset="0"/>
              </a:defRPr>
            </a:lvl1pPr>
            <a:lvl2pPr>
              <a:defRPr>
                <a:solidFill>
                  <a:srgbClr val="FFFFFF"/>
                </a:solidFill>
                <a:latin typeface="Roboto" panose="02000000000000000000" pitchFamily="2" charset="0"/>
                <a:ea typeface="Roboto" panose="02000000000000000000" pitchFamily="2" charset="0"/>
                <a:cs typeface="Roboto" panose="02000000000000000000" pitchFamily="2" charset="0"/>
              </a:defRPr>
            </a:lvl2pPr>
            <a:lvl3pPr>
              <a:defRPr>
                <a:solidFill>
                  <a:srgbClr val="FFFFFF"/>
                </a:solidFill>
                <a:latin typeface="Roboto" panose="02000000000000000000" pitchFamily="2" charset="0"/>
                <a:ea typeface="Roboto" panose="02000000000000000000" pitchFamily="2" charset="0"/>
                <a:cs typeface="Roboto" panose="02000000000000000000" pitchFamily="2" charset="0"/>
              </a:defRPr>
            </a:lvl3pPr>
            <a:lvl4pPr>
              <a:defRPr>
                <a:solidFill>
                  <a:srgbClr val="FFFFFF"/>
                </a:solidFill>
                <a:latin typeface="Roboto" panose="02000000000000000000" pitchFamily="2" charset="0"/>
                <a:ea typeface="Roboto" panose="02000000000000000000" pitchFamily="2" charset="0"/>
                <a:cs typeface="Roboto" panose="02000000000000000000" pitchFamily="2" charset="0"/>
              </a:defRPr>
            </a:lvl4pPr>
            <a:lvl5pPr>
              <a:defRPr>
                <a:solidFill>
                  <a:srgbClr val="FFFFFF"/>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939810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tags" Target="../tags/tag23.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tags" Target="../tags/tag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heme" Target="../theme/them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tags" Target="../tags/tag14.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heme" Target="../theme/theme7.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heme" Target="../theme/theme8.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heme" Target="../theme/theme9.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C9D2F-6CC9-0646-9784-23BA2CE6C429}"/>
              </a:ext>
            </a:extLst>
          </p:cNvPr>
          <p:cNvPicPr>
            <a:picLocks noChangeAspect="1"/>
          </p:cNvPicPr>
          <p:nvPr userDrawn="1"/>
        </p:nvPicPr>
        <p:blipFill>
          <a:blip r:embed="rId4"/>
          <a:stretch>
            <a:fillRect/>
          </a:stretch>
        </p:blipFill>
        <p:spPr>
          <a:xfrm>
            <a:off x="0" y="20625"/>
            <a:ext cx="9144000" cy="51435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88270" y="290102"/>
            <a:ext cx="2239809" cy="1164209"/>
          </a:xfrm>
          <a:prstGeom prst="rect">
            <a:avLst/>
          </a:prstGeom>
        </p:spPr>
      </p:pic>
    </p:spTree>
    <p:custDataLst>
      <p:tags r:id="rId3"/>
    </p:custDataLst>
    <p:extLst>
      <p:ext uri="{BB962C8B-B14F-4D97-AF65-F5344CB8AC3E}">
        <p14:creationId xmlns:p14="http://schemas.microsoft.com/office/powerpoint/2010/main" val="2620345885"/>
      </p:ext>
    </p:extLst>
  </p:cSld>
  <p:clrMap bg1="lt1" tx1="dk1" bg2="lt2" tx2="dk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119DA5-F809-CB44-A6F2-B7674CCB87EB}"/>
              </a:ext>
            </a:extLst>
          </p:cNvPr>
          <p:cNvSpPr>
            <a:spLocks noGrp="1"/>
          </p:cNvSpPr>
          <p:nvPr>
            <p:ph type="title"/>
          </p:nvPr>
        </p:nvSpPr>
        <p:spPr>
          <a:xfrm>
            <a:off x="198424" y="273476"/>
            <a:ext cx="7886700" cy="641478"/>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D6CD8D7-4199-1B44-B470-DA5F272E9532}"/>
              </a:ext>
            </a:extLst>
          </p:cNvPr>
          <p:cNvSpPr>
            <a:spLocks noGrp="1"/>
          </p:cNvSpPr>
          <p:nvPr>
            <p:ph type="body" idx="1"/>
          </p:nvPr>
        </p:nvSpPr>
        <p:spPr>
          <a:xfrm>
            <a:off x="198424" y="1201267"/>
            <a:ext cx="7886700" cy="297025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4EC0CD03-F853-8E47-B3EA-BFBE3CA96145}"/>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tx1"/>
                </a:solidFill>
                <a:latin typeface="Roboto Condensed" panose="02000000000000000000" pitchFamily="2" charset="0"/>
                <a:cs typeface="Roboto Condensed" panose="02000000000000000000" pitchFamily="2" charset="0"/>
              </a:rPr>
              <a:pPr/>
              <a:t>‹#›</a:t>
            </a:fld>
            <a:endParaRPr lang="en-US" altLang="en-US" sz="1800" dirty="0">
              <a:solidFill>
                <a:schemeClr val="tx1"/>
              </a:solidFill>
            </a:endParaRPr>
          </a:p>
        </p:txBody>
      </p:sp>
      <p:sp>
        <p:nvSpPr>
          <p:cNvPr id="6" name="TextBox 5">
            <a:extLst>
              <a:ext uri="{FF2B5EF4-FFF2-40B4-BE49-F238E27FC236}">
                <a16:creationId xmlns:a16="http://schemas.microsoft.com/office/drawing/2014/main" id="{1AF3F6E3-CDBA-3D44-808C-A42E377019AD}"/>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chemeClr val="bg1">
                    <a:lumMod val="65000"/>
                  </a:schemeClr>
                </a:solidFill>
              </a:rPr>
              <a:t>©2023 National Safety Council</a:t>
            </a:r>
          </a:p>
        </p:txBody>
      </p:sp>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9"/>
    </p:custDataLst>
    <p:extLst>
      <p:ext uri="{BB962C8B-B14F-4D97-AF65-F5344CB8AC3E}">
        <p14:creationId xmlns:p14="http://schemas.microsoft.com/office/powerpoint/2010/main" val="13588820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43" r:id="rId3"/>
    <p:sldLayoutId id="2147483744" r:id="rId4"/>
    <p:sldLayoutId id="2147483745" r:id="rId5"/>
    <p:sldLayoutId id="2147483746" r:id="rId6"/>
    <p:sldLayoutId id="2147483751" r:id="rId7"/>
  </p:sldLayoutIdLst>
  <p:txStyles>
    <p:titleStyle>
      <a:lvl1pPr algn="l" defTabSz="914400" rtl="0" eaLnBrk="1" latinLnBrk="0" hangingPunct="1">
        <a:lnSpc>
          <a:spcPct val="90000"/>
        </a:lnSpc>
        <a:spcBef>
          <a:spcPct val="0"/>
        </a:spcBef>
        <a:buNone/>
        <a:defRPr sz="3600" b="1" i="0" kern="1200">
          <a:solidFill>
            <a:schemeClr val="accent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lumMod val="10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8E8E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6BC1652-55E2-FB41-9E88-65D17815A2DD}"/>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accent5">
                    <a:lumMod val="50000"/>
                  </a:schemeClr>
                </a:solidFill>
                <a:latin typeface="Roboto Condensed" panose="02000000000000000000" pitchFamily="2" charset="0"/>
                <a:cs typeface="Roboto Condensed" panose="02000000000000000000" pitchFamily="2" charset="0"/>
              </a:rPr>
              <a:pPr/>
              <a:t>‹#›</a:t>
            </a:fld>
            <a:endParaRPr lang="en-US" altLang="en-US" sz="1800" dirty="0">
              <a:solidFill>
                <a:schemeClr val="accent5">
                  <a:lumMod val="50000"/>
                </a:schemeClr>
              </a:solidFill>
            </a:endParaRPr>
          </a:p>
        </p:txBody>
      </p:sp>
      <p:sp>
        <p:nvSpPr>
          <p:cNvPr id="5" name="TextBox 4">
            <a:extLst>
              <a:ext uri="{FF2B5EF4-FFF2-40B4-BE49-F238E27FC236}">
                <a16:creationId xmlns:a16="http://schemas.microsoft.com/office/drawing/2014/main" id="{E9F793FC-793F-644E-83C7-3F18D8BD039D}"/>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chemeClr val="accent5">
                    <a:lumMod val="50000"/>
                  </a:schemeClr>
                </a:solidFill>
              </a:rPr>
              <a:t>©2023 National Safety Council</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3"/>
    </p:custDataLst>
    <p:extLst>
      <p:ext uri="{BB962C8B-B14F-4D97-AF65-F5344CB8AC3E}">
        <p14:creationId xmlns:p14="http://schemas.microsoft.com/office/powerpoint/2010/main" val="262446611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D9328-B13F-A24B-A881-B78BB3F6D137}"/>
              </a:ext>
            </a:extLst>
          </p:cNvPr>
          <p:cNvPicPr>
            <a:picLocks noChangeAspect="1"/>
          </p:cNvPicPr>
          <p:nvPr userDrawn="1"/>
        </p:nvPicPr>
        <p:blipFill>
          <a:blip r:embed="rId6"/>
          <a:stretch>
            <a:fillRect/>
          </a:stretch>
        </p:blipFill>
        <p:spPr>
          <a:xfrm>
            <a:off x="0" y="0"/>
            <a:ext cx="9144000" cy="5143500"/>
          </a:xfrm>
          <a:prstGeom prst="rect">
            <a:avLst/>
          </a:prstGeom>
        </p:spPr>
      </p:pic>
      <p:sp>
        <p:nvSpPr>
          <p:cNvPr id="11" name="TextBox 10">
            <a:extLst>
              <a:ext uri="{FF2B5EF4-FFF2-40B4-BE49-F238E27FC236}">
                <a16:creationId xmlns:a16="http://schemas.microsoft.com/office/drawing/2014/main" id="{756CEC1B-BD31-A544-8F3C-E0891B5EC2DB}"/>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bg1"/>
                </a:solidFill>
                <a:latin typeface="Roboto Condensed" panose="02000000000000000000" pitchFamily="2" charset="0"/>
                <a:cs typeface="Roboto Condensed" panose="02000000000000000000" pitchFamily="2" charset="0"/>
              </a:rPr>
              <a:pPr/>
              <a:t>‹#›</a:t>
            </a:fld>
            <a:endParaRPr lang="en-US" altLang="en-US" sz="1800" dirty="0">
              <a:solidFill>
                <a:schemeClr val="bg1"/>
              </a:solidFill>
            </a:endParaRPr>
          </a:p>
        </p:txBody>
      </p:sp>
      <p:sp>
        <p:nvSpPr>
          <p:cNvPr id="8" name="TextBox 7">
            <a:extLst>
              <a:ext uri="{FF2B5EF4-FFF2-40B4-BE49-F238E27FC236}">
                <a16:creationId xmlns:a16="http://schemas.microsoft.com/office/drawing/2014/main" id="{844153E8-7F87-D14D-8B74-23457BB2DF3B}"/>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rgbClr val="92D050"/>
                </a:solidFill>
              </a:rPr>
              <a:t>©2023 National Safety Council</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5"/>
    </p:custDataLst>
    <p:extLst>
      <p:ext uri="{BB962C8B-B14F-4D97-AF65-F5344CB8AC3E}">
        <p14:creationId xmlns:p14="http://schemas.microsoft.com/office/powerpoint/2010/main" val="1147664552"/>
      </p:ext>
    </p:extLst>
  </p:cSld>
  <p:clrMap bg1="lt1" tx1="dk1" bg2="lt2" tx2="dk2" accent1="accent1" accent2="accent2" accent3="accent3" accent4="accent4" accent5="accent5" accent6="accent6" hlink="hlink" folHlink="folHlink"/>
  <p:sldLayoutIdLst>
    <p:sldLayoutId id="2147483714" r:id="rId1"/>
    <p:sldLayoutId id="2147483748" r:id="rId2"/>
    <p:sldLayoutId id="2147483749" r:id="rId3"/>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1983D-FC98-2343-8D3E-9D93C705584C}"/>
              </a:ext>
            </a:extLst>
          </p:cNvPr>
          <p:cNvPicPr>
            <a:picLocks noChangeAspect="1"/>
          </p:cNvPicPr>
          <p:nvPr userDrawn="1"/>
        </p:nvPicPr>
        <p:blipFill>
          <a:blip r:embed="rId4"/>
          <a:stretch>
            <a:fillRect/>
          </a:stretch>
        </p:blipFill>
        <p:spPr>
          <a:xfrm>
            <a:off x="0" y="0"/>
            <a:ext cx="9144000" cy="5143500"/>
          </a:xfrm>
          <a:prstGeom prst="rect">
            <a:avLst/>
          </a:prstGeom>
        </p:spPr>
      </p:pic>
      <p:sp>
        <p:nvSpPr>
          <p:cNvPr id="11" name="TextBox 10">
            <a:extLst>
              <a:ext uri="{FF2B5EF4-FFF2-40B4-BE49-F238E27FC236}">
                <a16:creationId xmlns:a16="http://schemas.microsoft.com/office/drawing/2014/main" id="{756CEC1B-BD31-A544-8F3C-E0891B5EC2DB}"/>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bg2"/>
                </a:solidFill>
                <a:latin typeface="Roboto Condensed" panose="02000000000000000000" pitchFamily="2" charset="0"/>
                <a:cs typeface="Roboto Condensed" panose="02000000000000000000" pitchFamily="2" charset="0"/>
              </a:rPr>
              <a:pPr/>
              <a:t>‹#›</a:t>
            </a:fld>
            <a:endParaRPr lang="en-US" altLang="en-US" sz="1800" dirty="0">
              <a:solidFill>
                <a:schemeClr val="bg2"/>
              </a:solidFill>
            </a:endParaRPr>
          </a:p>
        </p:txBody>
      </p:sp>
      <p:sp>
        <p:nvSpPr>
          <p:cNvPr id="8" name="TextBox 7">
            <a:extLst>
              <a:ext uri="{FF2B5EF4-FFF2-40B4-BE49-F238E27FC236}">
                <a16:creationId xmlns:a16="http://schemas.microsoft.com/office/drawing/2014/main" id="{844153E8-7F87-D14D-8B74-23457BB2DF3B}"/>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chemeClr val="bg2"/>
                </a:solidFill>
              </a:rPr>
              <a:t>©2023 National Safety Council</a:t>
            </a:r>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3"/>
    </p:custDataLst>
    <p:extLst>
      <p:ext uri="{BB962C8B-B14F-4D97-AF65-F5344CB8AC3E}">
        <p14:creationId xmlns:p14="http://schemas.microsoft.com/office/powerpoint/2010/main" val="1809936670"/>
      </p:ext>
    </p:extLst>
  </p:cSld>
  <p:clrMap bg1="lt1" tx1="dk1" bg2="lt2" tx2="dk2" accent1="accent1" accent2="accent2" accent3="accent3" accent4="accent4" accent5="accent5" accent6="accent6" hlink="hlink" folHlink="folHlink"/>
  <p:sldLayoutIdLst>
    <p:sldLayoutId id="2147483740" r:id="rId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flower&#10;&#10;Description automatically generated">
            <a:extLst>
              <a:ext uri="{FF2B5EF4-FFF2-40B4-BE49-F238E27FC236}">
                <a16:creationId xmlns:a16="http://schemas.microsoft.com/office/drawing/2014/main" id="{AC645B82-8F90-974B-B4FA-03A570831FB1}"/>
              </a:ext>
            </a:extLst>
          </p:cNvPr>
          <p:cNvPicPr>
            <a:picLocks noChangeAspect="1"/>
          </p:cNvPicPr>
          <p:nvPr userDrawn="1"/>
        </p:nvPicPr>
        <p:blipFill>
          <a:blip r:embed="rId4"/>
          <a:stretch>
            <a:fillRect/>
          </a:stretch>
        </p:blipFill>
        <p:spPr>
          <a:xfrm>
            <a:off x="4388126" y="2289976"/>
            <a:ext cx="4755874" cy="2853524"/>
          </a:xfrm>
          <a:prstGeom prst="rect">
            <a:avLst/>
          </a:prstGeom>
        </p:spPr>
      </p:pic>
      <p:sp>
        <p:nvSpPr>
          <p:cNvPr id="5" name="TextBox 4">
            <a:extLst>
              <a:ext uri="{FF2B5EF4-FFF2-40B4-BE49-F238E27FC236}">
                <a16:creationId xmlns:a16="http://schemas.microsoft.com/office/drawing/2014/main" id="{F87F5932-10CA-B84C-B61A-2D1670D09E00}"/>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bg1"/>
                </a:solidFill>
                <a:latin typeface="Roboto Condensed" panose="02000000000000000000" pitchFamily="2" charset="0"/>
                <a:cs typeface="Roboto Condensed" panose="02000000000000000000" pitchFamily="2" charset="0"/>
              </a:rPr>
              <a:pPr/>
              <a:t>‹#›</a:t>
            </a:fld>
            <a:endParaRPr lang="en-US" altLang="en-US" sz="1800" dirty="0">
              <a:solidFill>
                <a:schemeClr val="bg1"/>
              </a:solidFill>
            </a:endParaRPr>
          </a:p>
        </p:txBody>
      </p:sp>
      <p:sp>
        <p:nvSpPr>
          <p:cNvPr id="8" name="TextBox 7">
            <a:extLst>
              <a:ext uri="{FF2B5EF4-FFF2-40B4-BE49-F238E27FC236}">
                <a16:creationId xmlns:a16="http://schemas.microsoft.com/office/drawing/2014/main" id="{A4C83BDC-3132-1648-8B79-D31E40F18F19}"/>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chemeClr val="accent5">
                    <a:lumMod val="50000"/>
                  </a:schemeClr>
                </a:solidFill>
              </a:rPr>
              <a:t>©2023 National Safety Council</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3"/>
    </p:custDataLst>
    <p:extLst>
      <p:ext uri="{BB962C8B-B14F-4D97-AF65-F5344CB8AC3E}">
        <p14:creationId xmlns:p14="http://schemas.microsoft.com/office/powerpoint/2010/main" val="3220331990"/>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D3F5B-2A21-5744-8BDE-2F6EEDCC2C12}"/>
              </a:ext>
            </a:extLst>
          </p:cNvPr>
          <p:cNvPicPr>
            <a:picLocks noChangeAspect="1"/>
          </p:cNvPicPr>
          <p:nvPr userDrawn="1"/>
        </p:nvPicPr>
        <p:blipFill>
          <a:blip r:embed="rId5"/>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48587371-7B13-4043-9C66-4200AD637B48}"/>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bg1"/>
                </a:solidFill>
                <a:latin typeface="Roboto Condensed" panose="02000000000000000000" pitchFamily="2" charset="0"/>
                <a:cs typeface="Roboto Condensed" panose="02000000000000000000" pitchFamily="2" charset="0"/>
              </a:rPr>
              <a:pPr/>
              <a:t>‹#›</a:t>
            </a:fld>
            <a:endParaRPr lang="en-US" altLang="en-US" sz="1800" dirty="0">
              <a:solidFill>
                <a:schemeClr val="bg1"/>
              </a:solidFill>
            </a:endParaRPr>
          </a:p>
        </p:txBody>
      </p:sp>
      <p:sp>
        <p:nvSpPr>
          <p:cNvPr id="13" name="TextBox 12">
            <a:extLst>
              <a:ext uri="{FF2B5EF4-FFF2-40B4-BE49-F238E27FC236}">
                <a16:creationId xmlns:a16="http://schemas.microsoft.com/office/drawing/2014/main" id="{8FD8C416-F01A-EE4C-8553-9939D14359F1}"/>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rgbClr val="92D050"/>
                </a:solidFill>
              </a:rPr>
              <a:t>©2023 National Safety Council</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4"/>
    </p:custDataLst>
    <p:extLst>
      <p:ext uri="{BB962C8B-B14F-4D97-AF65-F5344CB8AC3E}">
        <p14:creationId xmlns:p14="http://schemas.microsoft.com/office/powerpoint/2010/main" val="3037110771"/>
      </p:ext>
    </p:extLst>
  </p:cSld>
  <p:clrMap bg1="lt1" tx1="dk1" bg2="lt2" tx2="dk2" accent1="accent1" accent2="accent2" accent3="accent3" accent4="accent4" accent5="accent5" accent6="accent6" hlink="hlink" folHlink="folHlink"/>
  <p:sldLayoutIdLst>
    <p:sldLayoutId id="2147483732" r:id="rId1"/>
    <p:sldLayoutId id="2147483750" r:id="rId2"/>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0"/>
          </a:srgbClr>
        </a:solidFill>
        <a:effectLst/>
      </p:bgPr>
    </p:bg>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D0BC7B47-7824-4C46-8F02-2C9D27FB26B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0481"/>
          <a:stretch/>
        </p:blipFill>
        <p:spPr>
          <a:xfrm>
            <a:off x="0" y="0"/>
            <a:ext cx="5243975" cy="5143500"/>
          </a:xfrm>
          <a:prstGeom prst="rect">
            <a:avLst/>
          </a:prstGeom>
          <a:effectLst/>
        </p:spPr>
      </p:pic>
      <p:pic>
        <p:nvPicPr>
          <p:cNvPr id="3" name="Picture 2">
            <a:extLst>
              <a:ext uri="{FF2B5EF4-FFF2-40B4-BE49-F238E27FC236}">
                <a16:creationId xmlns:a16="http://schemas.microsoft.com/office/drawing/2014/main" id="{E96D3F5B-2A21-5744-8BDE-2F6EEDCC2C12}"/>
              </a:ext>
            </a:extLst>
          </p:cNvPr>
          <p:cNvPicPr>
            <a:picLocks noChangeAspect="1"/>
          </p:cNvPicPr>
          <p:nvPr userDrawn="1"/>
        </p:nvPicPr>
        <p:blipFill>
          <a:blip r:embed="rId5"/>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48587371-7B13-4043-9C66-4200AD637B48}"/>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bg1"/>
                </a:solidFill>
                <a:latin typeface="Roboto Condensed" panose="02000000000000000000" pitchFamily="2" charset="0"/>
                <a:cs typeface="Roboto Condensed" panose="02000000000000000000" pitchFamily="2" charset="0"/>
              </a:rPr>
              <a:pPr/>
              <a:t>‹#›</a:t>
            </a:fld>
            <a:endParaRPr lang="en-US" altLang="en-US" sz="1800" dirty="0">
              <a:solidFill>
                <a:schemeClr val="bg1"/>
              </a:solidFill>
            </a:endParaRPr>
          </a:p>
        </p:txBody>
      </p:sp>
      <p:sp>
        <p:nvSpPr>
          <p:cNvPr id="13" name="TextBox 12">
            <a:extLst>
              <a:ext uri="{FF2B5EF4-FFF2-40B4-BE49-F238E27FC236}">
                <a16:creationId xmlns:a16="http://schemas.microsoft.com/office/drawing/2014/main" id="{8FD8C416-F01A-EE4C-8553-9939D14359F1}"/>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rgbClr val="92D050"/>
                </a:solidFill>
              </a:rPr>
              <a:t>©2023 National Safety Council</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3"/>
    </p:custDataLst>
    <p:extLst>
      <p:ext uri="{BB962C8B-B14F-4D97-AF65-F5344CB8AC3E}">
        <p14:creationId xmlns:p14="http://schemas.microsoft.com/office/powerpoint/2010/main" val="1800238577"/>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Round Single Corner Rectangle 10">
            <a:extLst>
              <a:ext uri="{FF2B5EF4-FFF2-40B4-BE49-F238E27FC236}">
                <a16:creationId xmlns:a16="http://schemas.microsoft.com/office/drawing/2014/main" id="{31444F52-4A7A-1545-9318-64EB33157434}"/>
              </a:ext>
            </a:extLst>
          </p:cNvPr>
          <p:cNvSpPr/>
          <p:nvPr userDrawn="1"/>
        </p:nvSpPr>
        <p:spPr>
          <a:xfrm rot="5400000">
            <a:off x="345163" y="-345163"/>
            <a:ext cx="4287405" cy="4977730"/>
          </a:xfrm>
          <a:custGeom>
            <a:avLst/>
            <a:gdLst>
              <a:gd name="connsiteX0" fmla="*/ 0 w 4287405"/>
              <a:gd name="connsiteY0" fmla="*/ 0 h 4977635"/>
              <a:gd name="connsiteX1" fmla="*/ 3572823 w 4287405"/>
              <a:gd name="connsiteY1" fmla="*/ 0 h 4977635"/>
              <a:gd name="connsiteX2" fmla="*/ 4287405 w 4287405"/>
              <a:gd name="connsiteY2" fmla="*/ 714582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0 h 4977635"/>
              <a:gd name="connsiteX1" fmla="*/ 3820330 w 4287405"/>
              <a:gd name="connsiteY1" fmla="*/ 0 h 4977635"/>
              <a:gd name="connsiteX2" fmla="*/ 4287405 w 4287405"/>
              <a:gd name="connsiteY2" fmla="*/ 714582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0 h 4977635"/>
              <a:gd name="connsiteX1" fmla="*/ 3820330 w 4287405"/>
              <a:gd name="connsiteY1" fmla="*/ 0 h 4977635"/>
              <a:gd name="connsiteX2" fmla="*/ 4287405 w 4287405"/>
              <a:gd name="connsiteY2" fmla="*/ 391449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0 h 4977635"/>
              <a:gd name="connsiteX1" fmla="*/ 3820330 w 4287405"/>
              <a:gd name="connsiteY1" fmla="*/ 0 h 4977635"/>
              <a:gd name="connsiteX2" fmla="*/ 4287405 w 4287405"/>
              <a:gd name="connsiteY2" fmla="*/ 391449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163615 h 5141250"/>
              <a:gd name="connsiteX1" fmla="*/ 3820330 w 4287405"/>
              <a:gd name="connsiteY1" fmla="*/ 163615 h 5141250"/>
              <a:gd name="connsiteX2" fmla="*/ 4287405 w 4287405"/>
              <a:gd name="connsiteY2" fmla="*/ 555064 h 5141250"/>
              <a:gd name="connsiteX3" fmla="*/ 4287405 w 4287405"/>
              <a:gd name="connsiteY3" fmla="*/ 5141250 h 5141250"/>
              <a:gd name="connsiteX4" fmla="*/ 0 w 4287405"/>
              <a:gd name="connsiteY4" fmla="*/ 5141250 h 5141250"/>
              <a:gd name="connsiteX5" fmla="*/ 0 w 4287405"/>
              <a:gd name="connsiteY5" fmla="*/ 163615 h 5141250"/>
              <a:gd name="connsiteX0" fmla="*/ 0 w 4287405"/>
              <a:gd name="connsiteY0" fmla="*/ 95 h 4977730"/>
              <a:gd name="connsiteX1" fmla="*/ 3820330 w 4287405"/>
              <a:gd name="connsiteY1" fmla="*/ 95 h 4977730"/>
              <a:gd name="connsiteX2" fmla="*/ 4287405 w 4287405"/>
              <a:gd name="connsiteY2" fmla="*/ 391544 h 4977730"/>
              <a:gd name="connsiteX3" fmla="*/ 4287405 w 4287405"/>
              <a:gd name="connsiteY3" fmla="*/ 4977730 h 4977730"/>
              <a:gd name="connsiteX4" fmla="*/ 0 w 4287405"/>
              <a:gd name="connsiteY4" fmla="*/ 4977730 h 4977730"/>
              <a:gd name="connsiteX5" fmla="*/ 0 w 4287405"/>
              <a:gd name="connsiteY5" fmla="*/ 95 h 497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7405" h="4977730">
                <a:moveTo>
                  <a:pt x="0" y="95"/>
                </a:moveTo>
                <a:lnTo>
                  <a:pt x="3820330" y="95"/>
                </a:lnTo>
                <a:cubicBezTo>
                  <a:pt x="4125606" y="95"/>
                  <a:pt x="4287408" y="-16531"/>
                  <a:pt x="4287405" y="391544"/>
                </a:cubicBezTo>
                <a:cubicBezTo>
                  <a:pt x="4287402" y="799619"/>
                  <a:pt x="4287405" y="3449001"/>
                  <a:pt x="4287405" y="4977730"/>
                </a:cubicBezTo>
                <a:lnTo>
                  <a:pt x="0" y="4977730"/>
                </a:lnTo>
                <a:lnTo>
                  <a:pt x="0" y="95"/>
                </a:lnTo>
                <a:close/>
              </a:path>
            </a:pathLst>
          </a:custGeom>
          <a:solidFill>
            <a:srgbClr val="059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4BDB99D-E10D-114A-9862-C2A0920B5344}"/>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accent5">
                    <a:lumMod val="50000"/>
                  </a:schemeClr>
                </a:solidFill>
                <a:latin typeface="Roboto Condensed" panose="02000000000000000000" pitchFamily="2" charset="0"/>
                <a:cs typeface="Roboto Condensed" panose="02000000000000000000" pitchFamily="2" charset="0"/>
              </a:rPr>
              <a:pPr/>
              <a:t>‹#›</a:t>
            </a:fld>
            <a:endParaRPr lang="en-US" altLang="en-US" sz="1800" dirty="0">
              <a:solidFill>
                <a:schemeClr val="accent5">
                  <a:lumMod val="50000"/>
                </a:schemeClr>
              </a:solidFill>
            </a:endParaRPr>
          </a:p>
        </p:txBody>
      </p:sp>
      <p:sp>
        <p:nvSpPr>
          <p:cNvPr id="11" name="TextBox 10">
            <a:extLst>
              <a:ext uri="{FF2B5EF4-FFF2-40B4-BE49-F238E27FC236}">
                <a16:creationId xmlns:a16="http://schemas.microsoft.com/office/drawing/2014/main" id="{5D036135-2E0B-7A4E-AD8B-CBD85CD03BFD}"/>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chemeClr val="accent5">
                    <a:lumMod val="50000"/>
                  </a:schemeClr>
                </a:solidFill>
              </a:rPr>
              <a:t>©2023 National Safety Council</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3"/>
    </p:custDataLst>
    <p:extLst>
      <p:ext uri="{BB962C8B-B14F-4D97-AF65-F5344CB8AC3E}">
        <p14:creationId xmlns:p14="http://schemas.microsoft.com/office/powerpoint/2010/main" val="206989051"/>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Round Single Corner Rectangle 10">
            <a:extLst>
              <a:ext uri="{FF2B5EF4-FFF2-40B4-BE49-F238E27FC236}">
                <a16:creationId xmlns:a16="http://schemas.microsoft.com/office/drawing/2014/main" id="{31444F52-4A7A-1545-9318-64EB33157434}"/>
              </a:ext>
            </a:extLst>
          </p:cNvPr>
          <p:cNvSpPr/>
          <p:nvPr userDrawn="1"/>
        </p:nvSpPr>
        <p:spPr>
          <a:xfrm rot="5400000">
            <a:off x="345163" y="-345161"/>
            <a:ext cx="4287405" cy="4977730"/>
          </a:xfrm>
          <a:custGeom>
            <a:avLst/>
            <a:gdLst>
              <a:gd name="connsiteX0" fmla="*/ 0 w 4287405"/>
              <a:gd name="connsiteY0" fmla="*/ 0 h 4977635"/>
              <a:gd name="connsiteX1" fmla="*/ 3572823 w 4287405"/>
              <a:gd name="connsiteY1" fmla="*/ 0 h 4977635"/>
              <a:gd name="connsiteX2" fmla="*/ 4287405 w 4287405"/>
              <a:gd name="connsiteY2" fmla="*/ 714582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0 h 4977635"/>
              <a:gd name="connsiteX1" fmla="*/ 3820330 w 4287405"/>
              <a:gd name="connsiteY1" fmla="*/ 0 h 4977635"/>
              <a:gd name="connsiteX2" fmla="*/ 4287405 w 4287405"/>
              <a:gd name="connsiteY2" fmla="*/ 714582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0 h 4977635"/>
              <a:gd name="connsiteX1" fmla="*/ 3820330 w 4287405"/>
              <a:gd name="connsiteY1" fmla="*/ 0 h 4977635"/>
              <a:gd name="connsiteX2" fmla="*/ 4287405 w 4287405"/>
              <a:gd name="connsiteY2" fmla="*/ 391449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0 h 4977635"/>
              <a:gd name="connsiteX1" fmla="*/ 3820330 w 4287405"/>
              <a:gd name="connsiteY1" fmla="*/ 0 h 4977635"/>
              <a:gd name="connsiteX2" fmla="*/ 4287405 w 4287405"/>
              <a:gd name="connsiteY2" fmla="*/ 391449 h 4977635"/>
              <a:gd name="connsiteX3" fmla="*/ 4287405 w 4287405"/>
              <a:gd name="connsiteY3" fmla="*/ 4977635 h 4977635"/>
              <a:gd name="connsiteX4" fmla="*/ 0 w 4287405"/>
              <a:gd name="connsiteY4" fmla="*/ 4977635 h 4977635"/>
              <a:gd name="connsiteX5" fmla="*/ 0 w 4287405"/>
              <a:gd name="connsiteY5" fmla="*/ 0 h 4977635"/>
              <a:gd name="connsiteX0" fmla="*/ 0 w 4287405"/>
              <a:gd name="connsiteY0" fmla="*/ 163615 h 5141250"/>
              <a:gd name="connsiteX1" fmla="*/ 3820330 w 4287405"/>
              <a:gd name="connsiteY1" fmla="*/ 163615 h 5141250"/>
              <a:gd name="connsiteX2" fmla="*/ 4287405 w 4287405"/>
              <a:gd name="connsiteY2" fmla="*/ 555064 h 5141250"/>
              <a:gd name="connsiteX3" fmla="*/ 4287405 w 4287405"/>
              <a:gd name="connsiteY3" fmla="*/ 5141250 h 5141250"/>
              <a:gd name="connsiteX4" fmla="*/ 0 w 4287405"/>
              <a:gd name="connsiteY4" fmla="*/ 5141250 h 5141250"/>
              <a:gd name="connsiteX5" fmla="*/ 0 w 4287405"/>
              <a:gd name="connsiteY5" fmla="*/ 163615 h 5141250"/>
              <a:gd name="connsiteX0" fmla="*/ 0 w 4287405"/>
              <a:gd name="connsiteY0" fmla="*/ 95 h 4977730"/>
              <a:gd name="connsiteX1" fmla="*/ 3820330 w 4287405"/>
              <a:gd name="connsiteY1" fmla="*/ 95 h 4977730"/>
              <a:gd name="connsiteX2" fmla="*/ 4287405 w 4287405"/>
              <a:gd name="connsiteY2" fmla="*/ 391544 h 4977730"/>
              <a:gd name="connsiteX3" fmla="*/ 4287405 w 4287405"/>
              <a:gd name="connsiteY3" fmla="*/ 4977730 h 4977730"/>
              <a:gd name="connsiteX4" fmla="*/ 0 w 4287405"/>
              <a:gd name="connsiteY4" fmla="*/ 4977730 h 4977730"/>
              <a:gd name="connsiteX5" fmla="*/ 0 w 4287405"/>
              <a:gd name="connsiteY5" fmla="*/ 95 h 497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7405" h="4977730">
                <a:moveTo>
                  <a:pt x="0" y="95"/>
                </a:moveTo>
                <a:lnTo>
                  <a:pt x="3820330" y="95"/>
                </a:lnTo>
                <a:cubicBezTo>
                  <a:pt x="4125606" y="95"/>
                  <a:pt x="4287408" y="-16531"/>
                  <a:pt x="4287405" y="391544"/>
                </a:cubicBezTo>
                <a:cubicBezTo>
                  <a:pt x="4287402" y="799619"/>
                  <a:pt x="4287405" y="3449001"/>
                  <a:pt x="4287405" y="4977730"/>
                </a:cubicBezTo>
                <a:lnTo>
                  <a:pt x="0" y="4977730"/>
                </a:lnTo>
                <a:lnTo>
                  <a:pt x="0" y="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4BDB99D-E10D-114A-9862-C2A0920B5344}"/>
              </a:ext>
            </a:extLst>
          </p:cNvPr>
          <p:cNvSpPr txBox="1"/>
          <p:nvPr userDrawn="1"/>
        </p:nvSpPr>
        <p:spPr>
          <a:xfrm>
            <a:off x="8769927" y="4816282"/>
            <a:ext cx="374073" cy="246221"/>
          </a:xfrm>
          <a:prstGeom prst="rect">
            <a:avLst/>
          </a:prstGeom>
          <a:noFill/>
        </p:spPr>
        <p:txBody>
          <a:bodyPr wrap="square" rtlCol="0">
            <a:spAutoFit/>
          </a:bodyPr>
          <a:lstStyle/>
          <a:p>
            <a:fld id="{FCFFA032-9782-C943-8055-C1787F6935A9}" type="slidenum">
              <a:rPr lang="en-US" altLang="en-US" sz="1000" smtClean="0">
                <a:solidFill>
                  <a:schemeClr val="accent5">
                    <a:lumMod val="50000"/>
                  </a:schemeClr>
                </a:solidFill>
                <a:latin typeface="Roboto Condensed" panose="02000000000000000000" pitchFamily="2" charset="0"/>
                <a:cs typeface="Roboto Condensed" panose="02000000000000000000" pitchFamily="2" charset="0"/>
              </a:rPr>
              <a:pPr/>
              <a:t>‹#›</a:t>
            </a:fld>
            <a:endParaRPr lang="en-US" altLang="en-US" sz="1800" dirty="0">
              <a:solidFill>
                <a:schemeClr val="accent5">
                  <a:lumMod val="50000"/>
                </a:schemeClr>
              </a:solidFill>
            </a:endParaRPr>
          </a:p>
        </p:txBody>
      </p:sp>
      <p:sp>
        <p:nvSpPr>
          <p:cNvPr id="11" name="TextBox 10">
            <a:extLst>
              <a:ext uri="{FF2B5EF4-FFF2-40B4-BE49-F238E27FC236}">
                <a16:creationId xmlns:a16="http://schemas.microsoft.com/office/drawing/2014/main" id="{5D036135-2E0B-7A4E-AD8B-CBD85CD03BFD}"/>
              </a:ext>
            </a:extLst>
          </p:cNvPr>
          <p:cNvSpPr txBox="1"/>
          <p:nvPr userDrawn="1"/>
        </p:nvSpPr>
        <p:spPr>
          <a:xfrm>
            <a:off x="6723343" y="4839364"/>
            <a:ext cx="1455726" cy="200055"/>
          </a:xfrm>
          <a:prstGeom prst="rect">
            <a:avLst/>
          </a:prstGeom>
          <a:noFill/>
        </p:spPr>
        <p:txBody>
          <a:bodyPr wrap="square" rtlCol="0">
            <a:spAutoFit/>
          </a:bodyPr>
          <a:lstStyle/>
          <a:p>
            <a:r>
              <a:rPr lang="en-US" sz="700" dirty="0">
                <a:solidFill>
                  <a:schemeClr val="accent5">
                    <a:lumMod val="50000"/>
                  </a:schemeClr>
                </a:solidFill>
              </a:rPr>
              <a:t>©2023 National Safety Council</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889" y="4503940"/>
            <a:ext cx="989785" cy="514471"/>
          </a:xfrm>
          <a:prstGeom prst="rect">
            <a:avLst/>
          </a:prstGeom>
        </p:spPr>
      </p:pic>
    </p:spTree>
    <p:custDataLst>
      <p:tags r:id="rId3"/>
    </p:custDataLst>
    <p:extLst>
      <p:ext uri="{BB962C8B-B14F-4D97-AF65-F5344CB8AC3E}">
        <p14:creationId xmlns:p14="http://schemas.microsoft.com/office/powerpoint/2010/main" val="635610039"/>
      </p:ext>
    </p:extLst>
  </p:cSld>
  <p:clrMap bg1="lt1" tx1="dk1" bg2="lt2" tx2="dk2" accent1="accent1" accent2="accent2" accent3="accent3" accent4="accent4" accent5="accent5" accent6="accent6" hlink="hlink" folHlink="folHlink"/>
  <p:sldLayoutIdLst>
    <p:sldLayoutId id="2147483738" r:id="rId1"/>
  </p:sldLayoutIdLst>
  <p:txStyles>
    <p:titleStyle>
      <a:lvl1pPr algn="l" defTabSz="914400" rtl="0" eaLnBrk="1" latinLnBrk="0" hangingPunct="1">
        <a:lnSpc>
          <a:spcPct val="90000"/>
        </a:lnSpc>
        <a:spcBef>
          <a:spcPct val="0"/>
        </a:spcBef>
        <a:buNone/>
        <a:defRPr sz="44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1.xml"/><Relationship Id="rId1" Type="http://schemas.openxmlformats.org/officeDocument/2006/relationships/tags" Target="../tags/tag129.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3.xml"/><Relationship Id="rId1" Type="http://schemas.openxmlformats.org/officeDocument/2006/relationships/tags" Target="../tags/tag130.xml"/><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13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3.xml"/><Relationship Id="rId1" Type="http://schemas.openxmlformats.org/officeDocument/2006/relationships/tags" Target="../tags/tag132.xml"/><Relationship Id="rId5" Type="http://schemas.openxmlformats.org/officeDocument/2006/relationships/image" Target="../media/image51.png"/><Relationship Id="rId4" Type="http://schemas.openxmlformats.org/officeDocument/2006/relationships/image" Target="../media/image50.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3.xml"/><Relationship Id="rId1" Type="http://schemas.openxmlformats.org/officeDocument/2006/relationships/tags" Target="../tags/tag133.xml"/><Relationship Id="rId4" Type="http://schemas.openxmlformats.org/officeDocument/2006/relationships/image" Target="../media/image52.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ags" Target="../tags/tag134.xml"/><Relationship Id="rId5" Type="http://schemas.openxmlformats.org/officeDocument/2006/relationships/image" Target="../media/image54.jpg"/><Relationship Id="rId4" Type="http://schemas.openxmlformats.org/officeDocument/2006/relationships/image" Target="../media/image53.jp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3.xml"/><Relationship Id="rId1" Type="http://schemas.openxmlformats.org/officeDocument/2006/relationships/tags" Target="../tags/tag13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tags" Target="../tags/tag136.xml"/><Relationship Id="rId4" Type="http://schemas.openxmlformats.org/officeDocument/2006/relationships/image" Target="../media/image5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3.xml"/><Relationship Id="rId1" Type="http://schemas.openxmlformats.org/officeDocument/2006/relationships/tags" Target="../tags/tag13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3.xml"/><Relationship Id="rId1" Type="http://schemas.openxmlformats.org/officeDocument/2006/relationships/tags" Target="../tags/tag138.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3.xml"/><Relationship Id="rId1" Type="http://schemas.openxmlformats.org/officeDocument/2006/relationships/tags" Target="../tags/tag139.xml"/><Relationship Id="rId4" Type="http://schemas.openxmlformats.org/officeDocument/2006/relationships/image" Target="../media/image57.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xml"/><Relationship Id="rId1" Type="http://schemas.openxmlformats.org/officeDocument/2006/relationships/tags" Target="../tags/tag14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141.xml"/><Relationship Id="rId4" Type="http://schemas.openxmlformats.org/officeDocument/2006/relationships/image" Target="../media/image58.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142.xml"/><Relationship Id="rId4" Type="http://schemas.openxmlformats.org/officeDocument/2006/relationships/image" Target="../media/image58.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143.xml"/><Relationship Id="rId4" Type="http://schemas.openxmlformats.org/officeDocument/2006/relationships/image" Target="../media/image59.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144.xml"/><Relationship Id="rId4" Type="http://schemas.openxmlformats.org/officeDocument/2006/relationships/image" Target="../media/image60.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3.xml"/><Relationship Id="rId1" Type="http://schemas.openxmlformats.org/officeDocument/2006/relationships/tags" Target="../tags/tag145.xml"/><Relationship Id="rId4" Type="http://schemas.openxmlformats.org/officeDocument/2006/relationships/image" Target="../media/image6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3.xml"/><Relationship Id="rId1" Type="http://schemas.openxmlformats.org/officeDocument/2006/relationships/tags" Target="../tags/tag14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1.xml"/><Relationship Id="rId1" Type="http://schemas.openxmlformats.org/officeDocument/2006/relationships/tags" Target="../tags/tag14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3.xml"/><Relationship Id="rId1" Type="http://schemas.openxmlformats.org/officeDocument/2006/relationships/tags" Target="../tags/tag148.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3.xml"/><Relationship Id="rId1" Type="http://schemas.openxmlformats.org/officeDocument/2006/relationships/tags" Target="../tags/tag149.xml"/><Relationship Id="rId4" Type="http://schemas.openxmlformats.org/officeDocument/2006/relationships/image" Target="../media/image63.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3.xml"/><Relationship Id="rId1" Type="http://schemas.openxmlformats.org/officeDocument/2006/relationships/tags" Target="../tags/tag15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3.xml"/><Relationship Id="rId1" Type="http://schemas.openxmlformats.org/officeDocument/2006/relationships/tags" Target="../tags/tag151.xml"/><Relationship Id="rId4" Type="http://schemas.openxmlformats.org/officeDocument/2006/relationships/image" Target="../media/image64.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4.xml"/><Relationship Id="rId1" Type="http://schemas.openxmlformats.org/officeDocument/2006/relationships/tags" Target="../tags/tag15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1.xml"/><Relationship Id="rId1" Type="http://schemas.openxmlformats.org/officeDocument/2006/relationships/tags" Target="../tags/tag15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3.xml"/><Relationship Id="rId1" Type="http://schemas.openxmlformats.org/officeDocument/2006/relationships/tags" Target="../tags/tag154.xml"/><Relationship Id="rId4" Type="http://schemas.openxmlformats.org/officeDocument/2006/relationships/image" Target="../media/image65.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3.xml"/><Relationship Id="rId1" Type="http://schemas.openxmlformats.org/officeDocument/2006/relationships/tags" Target="../tags/tag155.xml"/><Relationship Id="rId5" Type="http://schemas.openxmlformats.org/officeDocument/2006/relationships/image" Target="../media/image67.png"/><Relationship Id="rId4" Type="http://schemas.openxmlformats.org/officeDocument/2006/relationships/image" Target="../media/image66.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3.xml"/><Relationship Id="rId1" Type="http://schemas.openxmlformats.org/officeDocument/2006/relationships/tags" Target="../tags/tag156.xml"/><Relationship Id="rId4" Type="http://schemas.openxmlformats.org/officeDocument/2006/relationships/image" Target="../media/image68.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3.xml"/><Relationship Id="rId1" Type="http://schemas.openxmlformats.org/officeDocument/2006/relationships/tags" Target="../tags/tag157.xml"/><Relationship Id="rId4" Type="http://schemas.openxmlformats.org/officeDocument/2006/relationships/image" Target="../media/image69.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3.xml"/><Relationship Id="rId1" Type="http://schemas.openxmlformats.org/officeDocument/2006/relationships/tags" Target="../tags/tag158.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42.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159.xml"/><Relationship Id="rId4" Type="http://schemas.openxmlformats.org/officeDocument/2006/relationships/image" Target="../media/image71.jp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3.xml"/><Relationship Id="rId1" Type="http://schemas.openxmlformats.org/officeDocument/2006/relationships/tags" Target="../tags/tag160.xml"/><Relationship Id="rId5" Type="http://schemas.openxmlformats.org/officeDocument/2006/relationships/image" Target="../media/image73.png"/><Relationship Id="rId4" Type="http://schemas.openxmlformats.org/officeDocument/2006/relationships/image" Target="../media/image72.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3.xml"/><Relationship Id="rId1" Type="http://schemas.openxmlformats.org/officeDocument/2006/relationships/tags" Target="../tags/tag161.xml"/><Relationship Id="rId5" Type="http://schemas.openxmlformats.org/officeDocument/2006/relationships/image" Target="../media/image73.png"/><Relationship Id="rId4" Type="http://schemas.openxmlformats.org/officeDocument/2006/relationships/image" Target="../media/image72.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3.xml"/><Relationship Id="rId1" Type="http://schemas.openxmlformats.org/officeDocument/2006/relationships/tags" Target="../tags/tag162.xml"/><Relationship Id="rId4" Type="http://schemas.openxmlformats.org/officeDocument/2006/relationships/image" Target="../media/image7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3.xml"/><Relationship Id="rId1" Type="http://schemas.openxmlformats.org/officeDocument/2006/relationships/tags" Target="../tags/tag163.xml"/><Relationship Id="rId4" Type="http://schemas.openxmlformats.org/officeDocument/2006/relationships/image" Target="../media/image75.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3.xml"/><Relationship Id="rId1" Type="http://schemas.openxmlformats.org/officeDocument/2006/relationships/tags" Target="../tags/tag164.xml"/><Relationship Id="rId4" Type="http://schemas.openxmlformats.org/officeDocument/2006/relationships/image" Target="../media/image76.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3.xml"/><Relationship Id="rId1" Type="http://schemas.openxmlformats.org/officeDocument/2006/relationships/tags" Target="../tags/tag165.xml"/><Relationship Id="rId4" Type="http://schemas.openxmlformats.org/officeDocument/2006/relationships/image" Target="../media/image77.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3.xml"/><Relationship Id="rId1" Type="http://schemas.openxmlformats.org/officeDocument/2006/relationships/tags" Target="../tags/tag166.xml"/><Relationship Id="rId4" Type="http://schemas.openxmlformats.org/officeDocument/2006/relationships/image" Target="../media/image78.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3.xml"/><Relationship Id="rId1" Type="http://schemas.openxmlformats.org/officeDocument/2006/relationships/tags" Target="../tags/tag167.xml"/><Relationship Id="rId4" Type="http://schemas.openxmlformats.org/officeDocument/2006/relationships/image" Target="../media/image79.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3.xml"/><Relationship Id="rId1" Type="http://schemas.openxmlformats.org/officeDocument/2006/relationships/tags" Target="../tags/tag168.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43.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3.xml"/><Relationship Id="rId1" Type="http://schemas.openxmlformats.org/officeDocument/2006/relationships/tags" Target="../tags/tag16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3.xml"/><Relationship Id="rId1" Type="http://schemas.openxmlformats.org/officeDocument/2006/relationships/tags" Target="../tags/tag170.xml"/><Relationship Id="rId4" Type="http://schemas.openxmlformats.org/officeDocument/2006/relationships/image" Target="../media/image81.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xml"/><Relationship Id="rId1" Type="http://schemas.openxmlformats.org/officeDocument/2006/relationships/tags" Target="../tags/tag171.xml"/><Relationship Id="rId4" Type="http://schemas.openxmlformats.org/officeDocument/2006/relationships/image" Target="../media/image82.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3.xml"/><Relationship Id="rId1" Type="http://schemas.openxmlformats.org/officeDocument/2006/relationships/tags" Target="../tags/tag17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3.xml"/><Relationship Id="rId1" Type="http://schemas.openxmlformats.org/officeDocument/2006/relationships/tags" Target="../tags/tag17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3.xml"/><Relationship Id="rId1" Type="http://schemas.openxmlformats.org/officeDocument/2006/relationships/tags" Target="../tags/tag174.xml"/><Relationship Id="rId4" Type="http://schemas.openxmlformats.org/officeDocument/2006/relationships/image" Target="../media/image83.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3.xml"/><Relationship Id="rId1" Type="http://schemas.openxmlformats.org/officeDocument/2006/relationships/tags" Target="../tags/tag175.xml"/><Relationship Id="rId4" Type="http://schemas.openxmlformats.org/officeDocument/2006/relationships/image" Target="../media/image84.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3.xml"/><Relationship Id="rId1" Type="http://schemas.openxmlformats.org/officeDocument/2006/relationships/tags" Target="../tags/tag176.xml"/><Relationship Id="rId4" Type="http://schemas.openxmlformats.org/officeDocument/2006/relationships/image" Target="../media/image85.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1.xml"/><Relationship Id="rId1" Type="http://schemas.openxmlformats.org/officeDocument/2006/relationships/tags" Target="../tags/tag17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3.xml"/><Relationship Id="rId1" Type="http://schemas.openxmlformats.org/officeDocument/2006/relationships/tags" Target="../tags/tag178.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5.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4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3.xml"/><Relationship Id="rId1" Type="http://schemas.openxmlformats.org/officeDocument/2006/relationships/tags" Target="../tags/tag179.xml"/><Relationship Id="rId4" Type="http://schemas.openxmlformats.org/officeDocument/2006/relationships/image" Target="../media/image86.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3.xml"/><Relationship Id="rId1" Type="http://schemas.openxmlformats.org/officeDocument/2006/relationships/tags" Target="../tags/tag180.xml"/><Relationship Id="rId4" Type="http://schemas.openxmlformats.org/officeDocument/2006/relationships/image" Target="../media/image87.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3.xml"/><Relationship Id="rId1" Type="http://schemas.openxmlformats.org/officeDocument/2006/relationships/tags" Target="../tags/tag181.xml"/><Relationship Id="rId5" Type="http://schemas.openxmlformats.org/officeDocument/2006/relationships/image" Target="../media/image89.png"/><Relationship Id="rId4" Type="http://schemas.openxmlformats.org/officeDocument/2006/relationships/image" Target="../media/image88.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3.xml"/><Relationship Id="rId1" Type="http://schemas.openxmlformats.org/officeDocument/2006/relationships/tags" Target="../tags/tag182.xml"/><Relationship Id="rId4" Type="http://schemas.openxmlformats.org/officeDocument/2006/relationships/image" Target="../media/image90.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3.xml"/><Relationship Id="rId1" Type="http://schemas.openxmlformats.org/officeDocument/2006/relationships/tags" Target="../tags/tag18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3.xml"/><Relationship Id="rId1" Type="http://schemas.openxmlformats.org/officeDocument/2006/relationships/tags" Target="../tags/tag18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3.xml"/><Relationship Id="rId1" Type="http://schemas.openxmlformats.org/officeDocument/2006/relationships/tags" Target="../tags/tag18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3.xml"/><Relationship Id="rId1" Type="http://schemas.openxmlformats.org/officeDocument/2006/relationships/tags" Target="../tags/tag18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3.xml"/><Relationship Id="rId1" Type="http://schemas.openxmlformats.org/officeDocument/2006/relationships/tags" Target="../tags/tag187.xml"/><Relationship Id="rId4" Type="http://schemas.openxmlformats.org/officeDocument/2006/relationships/image" Target="../media/image91.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3.xml"/><Relationship Id="rId1" Type="http://schemas.openxmlformats.org/officeDocument/2006/relationships/tags" Target="../tags/tag18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45.xml"/><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3.xml"/><Relationship Id="rId1" Type="http://schemas.openxmlformats.org/officeDocument/2006/relationships/tags" Target="../tags/tag189.xml"/><Relationship Id="rId4" Type="http://schemas.openxmlformats.org/officeDocument/2006/relationships/image" Target="../media/image92.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3.xml"/><Relationship Id="rId1" Type="http://schemas.openxmlformats.org/officeDocument/2006/relationships/tags" Target="../tags/tag19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3.xml"/><Relationship Id="rId1" Type="http://schemas.openxmlformats.org/officeDocument/2006/relationships/tags" Target="../tags/tag191.xml"/><Relationship Id="rId4" Type="http://schemas.openxmlformats.org/officeDocument/2006/relationships/image" Target="../media/image93.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3.xml"/><Relationship Id="rId1" Type="http://schemas.openxmlformats.org/officeDocument/2006/relationships/tags" Target="../tags/tag192.xml"/><Relationship Id="rId5" Type="http://schemas.openxmlformats.org/officeDocument/2006/relationships/image" Target="../media/image94.png"/><Relationship Id="rId4" Type="http://schemas.openxmlformats.org/officeDocument/2006/relationships/image" Target="../media/image93.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3.xml"/><Relationship Id="rId1" Type="http://schemas.openxmlformats.org/officeDocument/2006/relationships/tags" Target="../tags/tag19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3.xml"/><Relationship Id="rId1" Type="http://schemas.openxmlformats.org/officeDocument/2006/relationships/tags" Target="../tags/tag194.xml"/><Relationship Id="rId5" Type="http://schemas.openxmlformats.org/officeDocument/2006/relationships/image" Target="../media/image96.png"/><Relationship Id="rId4" Type="http://schemas.openxmlformats.org/officeDocument/2006/relationships/image" Target="../media/image95.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3.xml"/><Relationship Id="rId1" Type="http://schemas.openxmlformats.org/officeDocument/2006/relationships/tags" Target="../tags/tag195.xml"/><Relationship Id="rId4" Type="http://schemas.openxmlformats.org/officeDocument/2006/relationships/image" Target="../media/image97.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7" Type="http://schemas.openxmlformats.org/officeDocument/2006/relationships/image" Target="../media/image101.png"/><Relationship Id="rId2" Type="http://schemas.openxmlformats.org/officeDocument/2006/relationships/slideLayout" Target="../slideLayouts/slideLayout13.xml"/><Relationship Id="rId1" Type="http://schemas.openxmlformats.org/officeDocument/2006/relationships/tags" Target="../tags/tag19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3.xml"/><Relationship Id="rId1" Type="http://schemas.openxmlformats.org/officeDocument/2006/relationships/tags" Target="../tags/tag19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7" Type="http://schemas.openxmlformats.org/officeDocument/2006/relationships/image" Target="../media/image105.png"/><Relationship Id="rId2" Type="http://schemas.openxmlformats.org/officeDocument/2006/relationships/slideLayout" Target="../slideLayouts/slideLayout13.xml"/><Relationship Id="rId1" Type="http://schemas.openxmlformats.org/officeDocument/2006/relationships/tags" Target="../tags/tag19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46.xml"/><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3.xml"/><Relationship Id="rId1" Type="http://schemas.openxmlformats.org/officeDocument/2006/relationships/tags" Target="../tags/tag199.xml"/><Relationship Id="rId4" Type="http://schemas.openxmlformats.org/officeDocument/2006/relationships/image" Target="../media/image106.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3.xml"/><Relationship Id="rId1" Type="http://schemas.openxmlformats.org/officeDocument/2006/relationships/tags" Target="../tags/tag200.xml"/><Relationship Id="rId4" Type="http://schemas.openxmlformats.org/officeDocument/2006/relationships/image" Target="../media/image107.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3.xml"/><Relationship Id="rId1" Type="http://schemas.openxmlformats.org/officeDocument/2006/relationships/tags" Target="../tags/tag20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3.xml"/><Relationship Id="rId1" Type="http://schemas.openxmlformats.org/officeDocument/2006/relationships/tags" Target="../tags/tag20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3.xml"/><Relationship Id="rId1" Type="http://schemas.openxmlformats.org/officeDocument/2006/relationships/tags" Target="../tags/tag203.xml"/><Relationship Id="rId4" Type="http://schemas.openxmlformats.org/officeDocument/2006/relationships/image" Target="../media/image108.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3.xml"/><Relationship Id="rId1" Type="http://schemas.openxmlformats.org/officeDocument/2006/relationships/tags" Target="../tags/tag204.xml"/><Relationship Id="rId4" Type="http://schemas.openxmlformats.org/officeDocument/2006/relationships/image" Target="../media/image108.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3.xml"/><Relationship Id="rId1" Type="http://schemas.openxmlformats.org/officeDocument/2006/relationships/tags" Target="../tags/tag205.xml"/><Relationship Id="rId5" Type="http://schemas.openxmlformats.org/officeDocument/2006/relationships/image" Target="../media/image109.png"/><Relationship Id="rId4" Type="http://schemas.openxmlformats.org/officeDocument/2006/relationships/image" Target="../media/image108.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3.xml"/><Relationship Id="rId1" Type="http://schemas.openxmlformats.org/officeDocument/2006/relationships/tags" Target="../tags/tag206.xml"/><Relationship Id="rId5" Type="http://schemas.openxmlformats.org/officeDocument/2006/relationships/image" Target="../media/image111.png"/><Relationship Id="rId4" Type="http://schemas.openxmlformats.org/officeDocument/2006/relationships/image" Target="../media/image110.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3.xml"/><Relationship Id="rId1" Type="http://schemas.openxmlformats.org/officeDocument/2006/relationships/tags" Target="../tags/tag207.xml"/><Relationship Id="rId4" Type="http://schemas.openxmlformats.org/officeDocument/2006/relationships/image" Target="../media/image112.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3.xml"/><Relationship Id="rId1" Type="http://schemas.openxmlformats.org/officeDocument/2006/relationships/tags" Target="../tags/tag208.xml"/><Relationship Id="rId4" Type="http://schemas.openxmlformats.org/officeDocument/2006/relationships/image" Target="../media/image1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47.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13.xml"/><Relationship Id="rId1" Type="http://schemas.openxmlformats.org/officeDocument/2006/relationships/tags" Target="../tags/tag209.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3.xml"/><Relationship Id="rId1" Type="http://schemas.openxmlformats.org/officeDocument/2006/relationships/tags" Target="../tags/tag210.xml"/><Relationship Id="rId4" Type="http://schemas.openxmlformats.org/officeDocument/2006/relationships/image" Target="../media/image114.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3.xml"/><Relationship Id="rId1" Type="http://schemas.openxmlformats.org/officeDocument/2006/relationships/tags" Target="../tags/tag211.xml"/><Relationship Id="rId4" Type="http://schemas.openxmlformats.org/officeDocument/2006/relationships/image" Target="../media/image115.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3.xml"/><Relationship Id="rId1" Type="http://schemas.openxmlformats.org/officeDocument/2006/relationships/tags" Target="../tags/tag212.xml"/><Relationship Id="rId4" Type="http://schemas.openxmlformats.org/officeDocument/2006/relationships/image" Target="../media/image116.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3.xml"/><Relationship Id="rId1" Type="http://schemas.openxmlformats.org/officeDocument/2006/relationships/tags" Target="../tags/tag213.xml"/><Relationship Id="rId4" Type="http://schemas.openxmlformats.org/officeDocument/2006/relationships/image" Target="../media/image117.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3.xml"/><Relationship Id="rId1" Type="http://schemas.openxmlformats.org/officeDocument/2006/relationships/tags" Target="../tags/tag21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3.xml"/><Relationship Id="rId1" Type="http://schemas.openxmlformats.org/officeDocument/2006/relationships/tags" Target="../tags/tag215.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3.xml"/><Relationship Id="rId1" Type="http://schemas.openxmlformats.org/officeDocument/2006/relationships/tags" Target="../tags/tag216.xml"/><Relationship Id="rId4" Type="http://schemas.openxmlformats.org/officeDocument/2006/relationships/image" Target="../media/image118.pn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3.xml"/><Relationship Id="rId1" Type="http://schemas.openxmlformats.org/officeDocument/2006/relationships/tags" Target="../tags/tag217.xml"/><Relationship Id="rId4" Type="http://schemas.openxmlformats.org/officeDocument/2006/relationships/image" Target="../media/image118.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3.xml"/><Relationship Id="rId1" Type="http://schemas.openxmlformats.org/officeDocument/2006/relationships/tags" Target="../tags/tag218.xml"/><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48.xml"/><Relationship Id="rId4" Type="http://schemas.openxmlformats.org/officeDocument/2006/relationships/image" Target="../media/image19.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3.xml"/><Relationship Id="rId1" Type="http://schemas.openxmlformats.org/officeDocument/2006/relationships/tags" Target="../tags/tag219.xml"/><Relationship Id="rId4" Type="http://schemas.openxmlformats.org/officeDocument/2006/relationships/image" Target="../media/image120.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3.xml"/><Relationship Id="rId1" Type="http://schemas.openxmlformats.org/officeDocument/2006/relationships/tags" Target="../tags/tag220.xml"/><Relationship Id="rId4" Type="http://schemas.openxmlformats.org/officeDocument/2006/relationships/image" Target="../media/image121.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13.xml"/><Relationship Id="rId1" Type="http://schemas.openxmlformats.org/officeDocument/2006/relationships/tags" Target="../tags/tag221.xml"/><Relationship Id="rId4" Type="http://schemas.openxmlformats.org/officeDocument/2006/relationships/image" Target="../media/image122.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3.xml"/><Relationship Id="rId1" Type="http://schemas.openxmlformats.org/officeDocument/2006/relationships/tags" Target="../tags/tag222.xml"/><Relationship Id="rId5" Type="http://schemas.openxmlformats.org/officeDocument/2006/relationships/image" Target="../media/image123.png"/><Relationship Id="rId4" Type="http://schemas.openxmlformats.org/officeDocument/2006/relationships/image" Target="../media/image122.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3.xml"/><Relationship Id="rId1" Type="http://schemas.openxmlformats.org/officeDocument/2006/relationships/tags" Target="../tags/tag223.xml"/><Relationship Id="rId4" Type="http://schemas.openxmlformats.org/officeDocument/2006/relationships/image" Target="../media/image124.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3.xml"/><Relationship Id="rId1" Type="http://schemas.openxmlformats.org/officeDocument/2006/relationships/tags" Target="../tags/tag224.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3.xml"/><Relationship Id="rId1" Type="http://schemas.openxmlformats.org/officeDocument/2006/relationships/tags" Target="../tags/tag225.xml"/><Relationship Id="rId4" Type="http://schemas.openxmlformats.org/officeDocument/2006/relationships/image" Target="../media/image125.pn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3.xml"/><Relationship Id="rId1" Type="http://schemas.openxmlformats.org/officeDocument/2006/relationships/tags" Target="../tags/tag226.xml"/><Relationship Id="rId4" Type="http://schemas.openxmlformats.org/officeDocument/2006/relationships/image" Target="../media/image125.pn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3.xml"/><Relationship Id="rId1" Type="http://schemas.openxmlformats.org/officeDocument/2006/relationships/tags" Target="../tags/tag227.xml"/><Relationship Id="rId5" Type="http://schemas.openxmlformats.org/officeDocument/2006/relationships/image" Target="../media/image126.png"/><Relationship Id="rId4" Type="http://schemas.openxmlformats.org/officeDocument/2006/relationships/image" Target="../media/image125.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13.xml"/><Relationship Id="rId1" Type="http://schemas.openxmlformats.org/officeDocument/2006/relationships/tags" Target="../tags/tag228.xml"/><Relationship Id="rId5" Type="http://schemas.openxmlformats.org/officeDocument/2006/relationships/image" Target="../media/image128.png"/><Relationship Id="rId4" Type="http://schemas.openxmlformats.org/officeDocument/2006/relationships/image" Target="../media/image1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3.xml"/><Relationship Id="rId1" Type="http://schemas.openxmlformats.org/officeDocument/2006/relationships/tags" Target="../tags/tag229.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3.xml"/><Relationship Id="rId1" Type="http://schemas.openxmlformats.org/officeDocument/2006/relationships/tags" Target="../tags/tag230.xml"/><Relationship Id="rId4" Type="http://schemas.openxmlformats.org/officeDocument/2006/relationships/image" Target="../media/image129.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13.xml"/><Relationship Id="rId1" Type="http://schemas.openxmlformats.org/officeDocument/2006/relationships/tags" Target="../tags/tag231.xml"/><Relationship Id="rId4" Type="http://schemas.openxmlformats.org/officeDocument/2006/relationships/image" Target="../media/image130.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3.xml"/><Relationship Id="rId1" Type="http://schemas.openxmlformats.org/officeDocument/2006/relationships/tags" Target="../tags/tag232.xml"/><Relationship Id="rId4" Type="http://schemas.openxmlformats.org/officeDocument/2006/relationships/image" Target="../media/image131.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3.xml"/><Relationship Id="rId1" Type="http://schemas.openxmlformats.org/officeDocument/2006/relationships/tags" Target="../tags/tag233.xml"/><Relationship Id="rId4" Type="http://schemas.openxmlformats.org/officeDocument/2006/relationships/image" Target="../media/image132.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3.xml"/><Relationship Id="rId1" Type="http://schemas.openxmlformats.org/officeDocument/2006/relationships/tags" Target="../tags/tag234.xml"/><Relationship Id="rId4" Type="http://schemas.openxmlformats.org/officeDocument/2006/relationships/image" Target="../media/image133.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3.xml"/><Relationship Id="rId1" Type="http://schemas.openxmlformats.org/officeDocument/2006/relationships/tags" Target="../tags/tag23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3.xml"/><Relationship Id="rId1" Type="http://schemas.openxmlformats.org/officeDocument/2006/relationships/tags" Target="../tags/tag236.xml"/><Relationship Id="rId4" Type="http://schemas.openxmlformats.org/officeDocument/2006/relationships/image" Target="../media/image137.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3.xml"/><Relationship Id="rId1" Type="http://schemas.openxmlformats.org/officeDocument/2006/relationships/tags" Target="../tags/tag23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3.xml"/><Relationship Id="rId1" Type="http://schemas.openxmlformats.org/officeDocument/2006/relationships/tags" Target="../tags/tag238.xml"/><Relationship Id="rId4" Type="http://schemas.openxmlformats.org/officeDocument/2006/relationships/image" Target="../media/image14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13.xml"/><Relationship Id="rId1" Type="http://schemas.openxmlformats.org/officeDocument/2006/relationships/tags" Target="../tags/tag239.xml"/><Relationship Id="rId6" Type="http://schemas.openxmlformats.org/officeDocument/2006/relationships/image" Target="../media/image143.png"/><Relationship Id="rId5" Type="http://schemas.openxmlformats.org/officeDocument/2006/relationships/image" Target="../media/image142.jpg"/><Relationship Id="rId4" Type="http://schemas.openxmlformats.org/officeDocument/2006/relationships/image" Target="../media/image141.jp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13.xml"/><Relationship Id="rId1" Type="http://schemas.openxmlformats.org/officeDocument/2006/relationships/tags" Target="../tags/tag240.xml"/><Relationship Id="rId4" Type="http://schemas.openxmlformats.org/officeDocument/2006/relationships/image" Target="../media/image144.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13.xml"/><Relationship Id="rId1" Type="http://schemas.openxmlformats.org/officeDocument/2006/relationships/tags" Target="../tags/tag241.xml"/><Relationship Id="rId4" Type="http://schemas.openxmlformats.org/officeDocument/2006/relationships/image" Target="../media/image145.pn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3.xml"/><Relationship Id="rId1" Type="http://schemas.openxmlformats.org/officeDocument/2006/relationships/tags" Target="../tags/tag242.xml"/><Relationship Id="rId4" Type="http://schemas.openxmlformats.org/officeDocument/2006/relationships/image" Target="../media/image146.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13.xml"/><Relationship Id="rId1" Type="http://schemas.openxmlformats.org/officeDocument/2006/relationships/tags" Target="../tags/tag243.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13.xml"/><Relationship Id="rId1" Type="http://schemas.openxmlformats.org/officeDocument/2006/relationships/tags" Target="../tags/tag244.xml"/><Relationship Id="rId6" Type="http://schemas.openxmlformats.org/officeDocument/2006/relationships/image" Target="../media/image143.png"/><Relationship Id="rId5" Type="http://schemas.openxmlformats.org/officeDocument/2006/relationships/image" Target="../media/image142.jpg"/><Relationship Id="rId4" Type="http://schemas.openxmlformats.org/officeDocument/2006/relationships/image" Target="../media/image141.jp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3.xml"/><Relationship Id="rId1" Type="http://schemas.openxmlformats.org/officeDocument/2006/relationships/tags" Target="../tags/tag245.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3.xml"/><Relationship Id="rId1" Type="http://schemas.openxmlformats.org/officeDocument/2006/relationships/tags" Target="../tags/tag246.xml"/><Relationship Id="rId4" Type="http://schemas.openxmlformats.org/officeDocument/2006/relationships/image" Target="../media/image147.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13.xml"/><Relationship Id="rId1" Type="http://schemas.openxmlformats.org/officeDocument/2006/relationships/tags" Target="../tags/tag247.xml"/><Relationship Id="rId4" Type="http://schemas.openxmlformats.org/officeDocument/2006/relationships/image" Target="../media/image148.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3.xml"/><Relationship Id="rId1" Type="http://schemas.openxmlformats.org/officeDocument/2006/relationships/tags" Target="../tags/tag24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51.xml"/><Relationship Id="rId4" Type="http://schemas.openxmlformats.org/officeDocument/2006/relationships/image" Target="../media/image20.jp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3.xml"/><Relationship Id="rId1" Type="http://schemas.openxmlformats.org/officeDocument/2006/relationships/tags" Target="../tags/tag24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13.xml"/><Relationship Id="rId1" Type="http://schemas.openxmlformats.org/officeDocument/2006/relationships/tags" Target="../tags/tag250.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8.xml"/><Relationship Id="rId1" Type="http://schemas.openxmlformats.org/officeDocument/2006/relationships/tags" Target="../tags/tag251.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9.xml"/><Relationship Id="rId1" Type="http://schemas.openxmlformats.org/officeDocument/2006/relationships/tags" Target="../tags/tag252.xml"/></Relationships>
</file>

<file path=ppt/slides/_rels/slide224.xml.rels><?xml version="1.0" encoding="UTF-8" standalone="yes"?>
<Relationships xmlns="http://schemas.openxmlformats.org/package/2006/relationships"><Relationship Id="rId8" Type="http://schemas.openxmlformats.org/officeDocument/2006/relationships/image" Target="../media/image153.JPG"/><Relationship Id="rId3" Type="http://schemas.openxmlformats.org/officeDocument/2006/relationships/notesSlide" Target="../notesSlides/notesSlide224.xml"/><Relationship Id="rId7" Type="http://schemas.openxmlformats.org/officeDocument/2006/relationships/image" Target="../media/image152.JPG"/><Relationship Id="rId2" Type="http://schemas.openxmlformats.org/officeDocument/2006/relationships/slideLayout" Target="../slideLayouts/slideLayout13.xml"/><Relationship Id="rId1" Type="http://schemas.openxmlformats.org/officeDocument/2006/relationships/tags" Target="../tags/tag253.xml"/><Relationship Id="rId6" Type="http://schemas.openxmlformats.org/officeDocument/2006/relationships/image" Target="../media/image151.jpg"/><Relationship Id="rId5" Type="http://schemas.openxmlformats.org/officeDocument/2006/relationships/image" Target="../media/image150.jpg"/><Relationship Id="rId4" Type="http://schemas.openxmlformats.org/officeDocument/2006/relationships/image" Target="../media/image149.jp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3.xml"/><Relationship Id="rId1" Type="http://schemas.openxmlformats.org/officeDocument/2006/relationships/tags" Target="../tags/tag254.xml"/><Relationship Id="rId4" Type="http://schemas.openxmlformats.org/officeDocument/2006/relationships/hyperlink" Target="mailto:ddcny@nsc.org" TargetMode="Externa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3.xml"/><Relationship Id="rId1" Type="http://schemas.openxmlformats.org/officeDocument/2006/relationships/tags" Target="../tags/tag25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3.xml"/><Relationship Id="rId1" Type="http://schemas.openxmlformats.org/officeDocument/2006/relationships/tags" Target="../tags/tag25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13.xml"/><Relationship Id="rId1" Type="http://schemas.openxmlformats.org/officeDocument/2006/relationships/tags" Target="../tags/tag25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13.xml"/><Relationship Id="rId1" Type="http://schemas.openxmlformats.org/officeDocument/2006/relationships/tags" Target="../tags/tag258.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52.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13.xml"/><Relationship Id="rId1" Type="http://schemas.openxmlformats.org/officeDocument/2006/relationships/tags" Target="../tags/tag259.xml"/><Relationship Id="rId4" Type="http://schemas.openxmlformats.org/officeDocument/2006/relationships/image" Target="../media/image15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13.xml"/><Relationship Id="rId1" Type="http://schemas.openxmlformats.org/officeDocument/2006/relationships/tags" Target="../tags/tag260.xml"/><Relationship Id="rId4" Type="http://schemas.openxmlformats.org/officeDocument/2006/relationships/image" Target="../media/image15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13.xml"/><Relationship Id="rId1" Type="http://schemas.openxmlformats.org/officeDocument/2006/relationships/tags" Target="../tags/tag261.xml"/><Relationship Id="rId4" Type="http://schemas.openxmlformats.org/officeDocument/2006/relationships/image" Target="../media/image159.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13.xml"/><Relationship Id="rId1" Type="http://schemas.openxmlformats.org/officeDocument/2006/relationships/tags" Target="../tags/tag262.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13.xml"/><Relationship Id="rId1" Type="http://schemas.openxmlformats.org/officeDocument/2006/relationships/tags" Target="../tags/tag263.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3.xml"/><Relationship Id="rId1" Type="http://schemas.openxmlformats.org/officeDocument/2006/relationships/tags" Target="../tags/tag26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54.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5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58.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5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60.xml"/><Relationship Id="rId4" Type="http://schemas.openxmlformats.org/officeDocument/2006/relationships/hyperlink" Target="https://coronavirus.health.ny.gov/home"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6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6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6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6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6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69.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70.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tags" Target="../tags/tag71.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73.xml"/><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74.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ags" Target="../tags/tag75.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7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4.xml"/><Relationship Id="rId1" Type="http://schemas.openxmlformats.org/officeDocument/2006/relationships/tags" Target="../tags/tag7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4.xml"/><Relationship Id="rId5" Type="http://schemas.openxmlformats.org/officeDocument/2006/relationships/image" Target="../media/image12.png"/><Relationship Id="rId4" Type="http://schemas.openxmlformats.org/officeDocument/2006/relationships/hyperlink" Target="http://public.leginfo.state.ny.us/lawssrch.cgi?NVLWO"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tags" Target="../tags/tag79.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80.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8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8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83.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84.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85.xml"/></Relationships>
</file>

<file path=ppt/slides/_rels/slide5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7.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8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ags" Target="../tags/tag8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xml"/><Relationship Id="rId1" Type="http://schemas.openxmlformats.org/officeDocument/2006/relationships/tags" Target="../tags/tag88.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8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tags" Target="../tags/tag9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xml"/><Relationship Id="rId1" Type="http://schemas.openxmlformats.org/officeDocument/2006/relationships/tags" Target="../tags/tag9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9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9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9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tags" Target="../tags/tag9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9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9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xml"/><Relationship Id="rId1" Type="http://schemas.openxmlformats.org/officeDocument/2006/relationships/tags" Target="../tags/tag9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4.xml"/><Relationship Id="rId1" Type="http://schemas.openxmlformats.org/officeDocument/2006/relationships/tags" Target="../tags/tag99.xml"/><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101.xml"/><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10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tags" Target="../tags/tag10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tags" Target="../tags/tag104.xml"/><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3.xml"/><Relationship Id="rId1" Type="http://schemas.openxmlformats.org/officeDocument/2006/relationships/tags" Target="../tags/tag105.xml"/><Relationship Id="rId4" Type="http://schemas.openxmlformats.org/officeDocument/2006/relationships/image" Target="../media/image39.jp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xml"/><Relationship Id="rId1" Type="http://schemas.openxmlformats.org/officeDocument/2006/relationships/tags" Target="../tags/tag106.xml"/><Relationship Id="rId4" Type="http://schemas.openxmlformats.org/officeDocument/2006/relationships/image" Target="../media/image39.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3.xml"/><Relationship Id="rId1" Type="http://schemas.openxmlformats.org/officeDocument/2006/relationships/tags" Target="../tags/tag107.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3.xml"/><Relationship Id="rId1" Type="http://schemas.openxmlformats.org/officeDocument/2006/relationships/tags" Target="../tags/tag108.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3.xml"/><Relationship Id="rId1" Type="http://schemas.openxmlformats.org/officeDocument/2006/relationships/tags" Target="../tags/tag109.xml"/><Relationship Id="rId4" Type="http://schemas.openxmlformats.org/officeDocument/2006/relationships/image" Target="../media/image42.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3.xml"/><Relationship Id="rId1" Type="http://schemas.openxmlformats.org/officeDocument/2006/relationships/tags" Target="../tags/tag110.xml"/><Relationship Id="rId4" Type="http://schemas.openxmlformats.org/officeDocument/2006/relationships/image" Target="../media/image4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3.xml"/><Relationship Id="rId1" Type="http://schemas.openxmlformats.org/officeDocument/2006/relationships/tags" Target="../tags/tag111.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3.xml"/><Relationship Id="rId1" Type="http://schemas.openxmlformats.org/officeDocument/2006/relationships/tags" Target="../tags/tag112.xml"/><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xml"/><Relationship Id="rId1" Type="http://schemas.openxmlformats.org/officeDocument/2006/relationships/tags" Target="../tags/tag11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1.xml"/><Relationship Id="rId1" Type="http://schemas.openxmlformats.org/officeDocument/2006/relationships/tags" Target="../tags/tag11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tags" Target="../tags/tag11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xml"/><Relationship Id="rId1" Type="http://schemas.openxmlformats.org/officeDocument/2006/relationships/tags" Target="../tags/tag11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tags" Target="../tags/tag11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xml"/><Relationship Id="rId1" Type="http://schemas.openxmlformats.org/officeDocument/2006/relationships/tags" Target="../tags/tag1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3.xml"/><Relationship Id="rId1" Type="http://schemas.openxmlformats.org/officeDocument/2006/relationships/tags" Target="../tags/tag11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tags" Target="../tags/tag12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12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3.xml"/><Relationship Id="rId1" Type="http://schemas.openxmlformats.org/officeDocument/2006/relationships/tags" Target="../tags/tag122.xml"/><Relationship Id="rId4" Type="http://schemas.openxmlformats.org/officeDocument/2006/relationships/image" Target="../media/image4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3.xml"/><Relationship Id="rId1" Type="http://schemas.openxmlformats.org/officeDocument/2006/relationships/tags" Target="../tags/tag12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1.xml"/><Relationship Id="rId1" Type="http://schemas.openxmlformats.org/officeDocument/2006/relationships/tags" Target="../tags/tag12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3.xml"/><Relationship Id="rId1" Type="http://schemas.openxmlformats.org/officeDocument/2006/relationships/tags" Target="../tags/tag125.xml"/><Relationship Id="rId4" Type="http://schemas.openxmlformats.org/officeDocument/2006/relationships/image" Target="../media/image4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4.xml"/><Relationship Id="rId1" Type="http://schemas.openxmlformats.org/officeDocument/2006/relationships/tags" Target="../tags/tag126.xml"/><Relationship Id="rId4" Type="http://schemas.openxmlformats.org/officeDocument/2006/relationships/image" Target="../media/image4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4.xml"/><Relationship Id="rId1" Type="http://schemas.openxmlformats.org/officeDocument/2006/relationships/tags" Target="../tags/tag12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EA66EC-3948-F448-88AA-4670191098B0}"/>
              </a:ext>
            </a:extLst>
          </p:cNvPr>
          <p:cNvSpPr>
            <a:spLocks noGrp="1"/>
          </p:cNvSpPr>
          <p:nvPr>
            <p:ph type="ctrTitle"/>
          </p:nvPr>
        </p:nvSpPr>
        <p:spPr>
          <a:xfrm>
            <a:off x="569843" y="2465371"/>
            <a:ext cx="8077199" cy="1499589"/>
          </a:xfrm>
        </p:spPr>
        <p:txBody>
          <a:bodyPr/>
          <a:lstStyle/>
          <a:p>
            <a:r>
              <a:rPr lang="en-US" sz="5400" dirty="0">
                <a:latin typeface="Roboto" panose="02000000000000000000" pitchFamily="2" charset="0"/>
                <a:ea typeface="Roboto" panose="02000000000000000000" pitchFamily="2" charset="0"/>
                <a:cs typeface="Roboto" panose="02000000000000000000" pitchFamily="2" charset="0"/>
              </a:rPr>
              <a:t>DDC 6 New York</a:t>
            </a:r>
            <a:r>
              <a:rPr lang="en-US" dirty="0">
                <a:latin typeface="Roboto" panose="02000000000000000000" pitchFamily="2" charset="0"/>
                <a:ea typeface="Roboto" panose="02000000000000000000" pitchFamily="2" charset="0"/>
                <a:cs typeface="Roboto" panose="02000000000000000000" pitchFamily="2" charset="0"/>
              </a:rPr>
              <a:t/>
            </a:r>
            <a:br>
              <a:rPr lang="en-US" dirty="0">
                <a:latin typeface="Roboto" panose="02000000000000000000" pitchFamily="2" charset="0"/>
                <a:ea typeface="Roboto" panose="02000000000000000000" pitchFamily="2" charset="0"/>
                <a:cs typeface="Roboto" panose="02000000000000000000" pitchFamily="2" charset="0"/>
              </a:rPr>
            </a:br>
            <a:r>
              <a:rPr lang="en-US" sz="3200" dirty="0">
                <a:latin typeface="Roboto" panose="02000000000000000000" pitchFamily="2" charset="0"/>
                <a:ea typeface="Roboto" panose="02000000000000000000" pitchFamily="2" charset="0"/>
                <a:cs typeface="Roboto" panose="02000000000000000000" pitchFamily="2" charset="0"/>
              </a:rPr>
              <a:t>Continuing Education Course</a:t>
            </a:r>
          </a:p>
        </p:txBody>
      </p:sp>
    </p:spTree>
    <p:custDataLst>
      <p:tags r:id="rId1"/>
    </p:custDataLst>
    <p:extLst>
      <p:ext uri="{BB962C8B-B14F-4D97-AF65-F5344CB8AC3E}">
        <p14:creationId xmlns:p14="http://schemas.microsoft.com/office/powerpoint/2010/main" val="17320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424A08-186D-E097-31BA-05BE86895109}"/>
              </a:ext>
            </a:extLst>
          </p:cNvPr>
          <p:cNvSpPr>
            <a:spLocks noGrp="1"/>
          </p:cNvSpPr>
          <p:nvPr>
            <p:ph type="title"/>
          </p:nvPr>
        </p:nvSpPr>
        <p:spPr/>
        <p:txBody>
          <a:bodyPr/>
          <a:lstStyle/>
          <a:p>
            <a:r>
              <a:rPr lang="en-US" sz="3200" dirty="0"/>
              <a:t>Modified Muffler or Exhaust Systems</a:t>
            </a:r>
          </a:p>
        </p:txBody>
      </p:sp>
      <p:sp>
        <p:nvSpPr>
          <p:cNvPr id="6" name="Content Placeholder 5">
            <a:extLst>
              <a:ext uri="{FF2B5EF4-FFF2-40B4-BE49-F238E27FC236}">
                <a16:creationId xmlns:a16="http://schemas.microsoft.com/office/drawing/2014/main" id="{213B4900-732B-9C3D-EEDF-1D0E80BB1E4A}"/>
              </a:ext>
            </a:extLst>
          </p:cNvPr>
          <p:cNvSpPr>
            <a:spLocks noGrp="1"/>
          </p:cNvSpPr>
          <p:nvPr>
            <p:ph idx="1"/>
          </p:nvPr>
        </p:nvSpPr>
        <p:spPr>
          <a:xfrm>
            <a:off x="196502" y="1270660"/>
            <a:ext cx="8318106" cy="3217788"/>
          </a:xfrm>
        </p:spPr>
        <p:txBody>
          <a:bodyPr/>
          <a:lstStyle/>
          <a:p>
            <a:pPr marL="0" indent="0">
              <a:buNone/>
            </a:pPr>
            <a:r>
              <a:rPr lang="en-US" sz="2000" b="1" dirty="0"/>
              <a:t>Took effect August 2022</a:t>
            </a:r>
          </a:p>
          <a:p>
            <a:r>
              <a:rPr lang="en-US" sz="2000" dirty="0"/>
              <a:t>Modified “Class D” driver’s license (standard auto) and “Class M” driver’s license (motorcycle) to include operation of three-wheeled motor vehicle with two wheels in front and one in back (now classified as motor vehicle, not motorcycle)</a:t>
            </a:r>
            <a:endParaRPr lang="en-US" sz="2000" dirty="0">
              <a:solidFill>
                <a:srgbClr val="000000"/>
              </a:solidFill>
            </a:endParaRPr>
          </a:p>
        </p:txBody>
      </p:sp>
      <p:sp>
        <p:nvSpPr>
          <p:cNvPr id="7" name="TextBox 6">
            <a:extLst>
              <a:ext uri="{FF2B5EF4-FFF2-40B4-BE49-F238E27FC236}">
                <a16:creationId xmlns:a16="http://schemas.microsoft.com/office/drawing/2014/main" id="{5EDDEEB9-423C-EBE3-13B7-70929A5883E7}"/>
              </a:ext>
            </a:extLst>
          </p:cNvPr>
          <p:cNvSpPr txBox="1"/>
          <p:nvPr/>
        </p:nvSpPr>
        <p:spPr>
          <a:xfrm>
            <a:off x="196502" y="781239"/>
            <a:ext cx="7945507" cy="369332"/>
          </a:xfrm>
          <a:prstGeom prst="rect">
            <a:avLst/>
          </a:prstGeom>
          <a:noFill/>
        </p:spPr>
        <p:txBody>
          <a:bodyPr wrap="square" rtlCol="0">
            <a:spAutoFit/>
          </a:bodyPr>
          <a:lstStyle/>
          <a:p>
            <a:r>
              <a:rPr lang="en-US" dirty="0">
                <a:solidFill>
                  <a:schemeClr val="tx2"/>
                </a:solidFill>
              </a:rPr>
              <a:t>(</a:t>
            </a:r>
            <a:r>
              <a:rPr lang="en-US" dirty="0" err="1">
                <a:solidFill>
                  <a:schemeClr val="tx2"/>
                </a:solidFill>
              </a:rPr>
              <a:t>Amd</a:t>
            </a:r>
            <a:r>
              <a:rPr lang="en-US" dirty="0">
                <a:solidFill>
                  <a:schemeClr val="tx2"/>
                </a:solidFill>
              </a:rPr>
              <a:t> §§VAT Title 5 Article 19, 501 (iv) and (vii) &amp; 502)</a:t>
            </a:r>
          </a:p>
        </p:txBody>
      </p:sp>
    </p:spTree>
    <p:custDataLst>
      <p:tags r:id="rId1"/>
    </p:custDataLst>
    <p:extLst>
      <p:ext uri="{BB962C8B-B14F-4D97-AF65-F5344CB8AC3E}">
        <p14:creationId xmlns:p14="http://schemas.microsoft.com/office/powerpoint/2010/main" val="24610568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4B8DF8-9341-7EA1-BBE0-807C8913270E}"/>
              </a:ext>
            </a:extLst>
          </p:cNvPr>
          <p:cNvSpPr>
            <a:spLocks noGrp="1"/>
          </p:cNvSpPr>
          <p:nvPr>
            <p:ph type="title"/>
          </p:nvPr>
        </p:nvSpPr>
        <p:spPr/>
        <p:txBody>
          <a:bodyPr/>
          <a:lstStyle/>
          <a:p>
            <a:r>
              <a:rPr lang="en-US" dirty="0"/>
              <a:t>New Drivers</a:t>
            </a:r>
          </a:p>
        </p:txBody>
      </p:sp>
    </p:spTree>
    <p:custDataLst>
      <p:tags r:id="rId1"/>
    </p:custDataLst>
    <p:extLst>
      <p:ext uri="{BB962C8B-B14F-4D97-AF65-F5344CB8AC3E}">
        <p14:creationId xmlns:p14="http://schemas.microsoft.com/office/powerpoint/2010/main" val="19087578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FA5E0A-A2CB-45BB-79EC-156CF7DA773C}"/>
              </a:ext>
            </a:extLst>
          </p:cNvPr>
          <p:cNvSpPr>
            <a:spLocks noGrp="1"/>
          </p:cNvSpPr>
          <p:nvPr>
            <p:ph type="title"/>
          </p:nvPr>
        </p:nvSpPr>
        <p:spPr/>
        <p:txBody>
          <a:bodyPr/>
          <a:lstStyle/>
          <a:p>
            <a:r>
              <a:rPr lang="en-US" dirty="0"/>
              <a:t>New Drivers</a:t>
            </a:r>
          </a:p>
        </p:txBody>
      </p:sp>
      <p:sp>
        <p:nvSpPr>
          <p:cNvPr id="6" name="Content Placeholder 5">
            <a:extLst>
              <a:ext uri="{FF2B5EF4-FFF2-40B4-BE49-F238E27FC236}">
                <a16:creationId xmlns:a16="http://schemas.microsoft.com/office/drawing/2014/main" id="{5662E73B-07F6-8FD1-2ACA-49F681BD328E}"/>
              </a:ext>
            </a:extLst>
          </p:cNvPr>
          <p:cNvSpPr>
            <a:spLocks noGrp="1"/>
          </p:cNvSpPr>
          <p:nvPr>
            <p:ph idx="1"/>
          </p:nvPr>
        </p:nvSpPr>
        <p:spPr>
          <a:xfrm>
            <a:off x="196502" y="1202386"/>
            <a:ext cx="5097393" cy="3262312"/>
          </a:xfrm>
        </p:spPr>
        <p:txBody>
          <a:bodyPr/>
          <a:lstStyle/>
          <a:p>
            <a:r>
              <a:rPr lang="en-US" dirty="0"/>
              <a:t>May not know what hazards to watch for</a:t>
            </a:r>
          </a:p>
          <a:p>
            <a:r>
              <a:rPr lang="en-US" dirty="0"/>
              <a:t>May not be able to determine proper stopping distance</a:t>
            </a:r>
          </a:p>
        </p:txBody>
      </p:sp>
      <p:pic>
        <p:nvPicPr>
          <p:cNvPr id="8" name="Picture 7">
            <a:extLst>
              <a:ext uri="{FF2B5EF4-FFF2-40B4-BE49-F238E27FC236}">
                <a16:creationId xmlns:a16="http://schemas.microsoft.com/office/drawing/2014/main" id="{CFBA58BA-60F7-3523-653B-8629BEB78E31}"/>
              </a:ext>
            </a:extLst>
          </p:cNvPr>
          <p:cNvPicPr>
            <a:picLocks noChangeAspect="1"/>
          </p:cNvPicPr>
          <p:nvPr/>
        </p:nvPicPr>
        <p:blipFill>
          <a:blip r:embed="rId4"/>
          <a:stretch>
            <a:fillRect/>
          </a:stretch>
        </p:blipFill>
        <p:spPr>
          <a:xfrm>
            <a:off x="5613761" y="759320"/>
            <a:ext cx="3210373" cy="3181794"/>
          </a:xfrm>
          <a:prstGeom prst="rect">
            <a:avLst/>
          </a:prstGeom>
        </p:spPr>
      </p:pic>
    </p:spTree>
    <p:custDataLst>
      <p:tags r:id="rId1"/>
    </p:custDataLst>
    <p:extLst>
      <p:ext uri="{BB962C8B-B14F-4D97-AF65-F5344CB8AC3E}">
        <p14:creationId xmlns:p14="http://schemas.microsoft.com/office/powerpoint/2010/main" val="23294512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AB04A1-076A-DB0F-2874-B22D65F8B3FC}"/>
              </a:ext>
            </a:extLst>
          </p:cNvPr>
          <p:cNvSpPr>
            <a:spLocks noGrp="1"/>
          </p:cNvSpPr>
          <p:nvPr>
            <p:ph type="title"/>
          </p:nvPr>
        </p:nvSpPr>
        <p:spPr/>
        <p:txBody>
          <a:bodyPr/>
          <a:lstStyle/>
          <a:p>
            <a:r>
              <a:rPr lang="en-US" dirty="0"/>
              <a:t>Question</a:t>
            </a:r>
          </a:p>
        </p:txBody>
      </p:sp>
      <p:sp>
        <p:nvSpPr>
          <p:cNvPr id="6" name="Content Placeholder 5">
            <a:extLst>
              <a:ext uri="{FF2B5EF4-FFF2-40B4-BE49-F238E27FC236}">
                <a16:creationId xmlns:a16="http://schemas.microsoft.com/office/drawing/2014/main" id="{6E7EDEAE-EDB9-D515-022A-1549B95FE255}"/>
              </a:ext>
            </a:extLst>
          </p:cNvPr>
          <p:cNvSpPr>
            <a:spLocks noGrp="1"/>
          </p:cNvSpPr>
          <p:nvPr>
            <p:ph idx="1"/>
          </p:nvPr>
        </p:nvSpPr>
        <p:spPr/>
        <p:txBody>
          <a:bodyPr/>
          <a:lstStyle/>
          <a:p>
            <a:pPr marL="0" indent="0">
              <a:buNone/>
            </a:pPr>
            <a:r>
              <a:rPr lang="en-US" sz="2400" b="1" dirty="0">
                <a:solidFill>
                  <a:schemeClr val="accent2"/>
                </a:solidFill>
              </a:rPr>
              <a:t>What should be the </a:t>
            </a:r>
            <a:r>
              <a:rPr lang="en-US" sz="2400" b="1" u="sng" dirty="0">
                <a:solidFill>
                  <a:schemeClr val="accent2"/>
                </a:solidFill>
              </a:rPr>
              <a:t>minimum</a:t>
            </a:r>
            <a:r>
              <a:rPr lang="en-US" sz="2400" b="1" dirty="0">
                <a:solidFill>
                  <a:schemeClr val="accent2"/>
                </a:solidFill>
              </a:rPr>
              <a:t> safe following distance for new drivers?</a:t>
            </a:r>
          </a:p>
          <a:p>
            <a:r>
              <a:rPr lang="en-US" sz="2400" dirty="0">
                <a:solidFill>
                  <a:srgbClr val="000000"/>
                </a:solidFill>
              </a:rPr>
              <a:t>2 seconds</a:t>
            </a:r>
          </a:p>
          <a:p>
            <a:r>
              <a:rPr lang="en-US" sz="2400" dirty="0">
                <a:solidFill>
                  <a:srgbClr val="000000"/>
                </a:solidFill>
              </a:rPr>
              <a:t>4 seconds</a:t>
            </a:r>
          </a:p>
          <a:p>
            <a:r>
              <a:rPr lang="en-US" sz="2400" dirty="0">
                <a:solidFill>
                  <a:srgbClr val="000000"/>
                </a:solidFill>
              </a:rPr>
              <a:t>6 seconds</a:t>
            </a:r>
          </a:p>
        </p:txBody>
      </p:sp>
    </p:spTree>
    <p:custDataLst>
      <p:tags r:id="rId1"/>
    </p:custDataLst>
    <p:extLst>
      <p:ext uri="{BB962C8B-B14F-4D97-AF65-F5344CB8AC3E}">
        <p14:creationId xmlns:p14="http://schemas.microsoft.com/office/powerpoint/2010/main" val="23432382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4215EF-D8B3-8D1F-808C-CD1A6546D957}"/>
              </a:ext>
            </a:extLst>
          </p:cNvPr>
          <p:cNvPicPr>
            <a:picLocks noChangeAspect="1"/>
          </p:cNvPicPr>
          <p:nvPr/>
        </p:nvPicPr>
        <p:blipFill>
          <a:blip r:embed="rId4"/>
          <a:stretch>
            <a:fillRect/>
          </a:stretch>
        </p:blipFill>
        <p:spPr>
          <a:xfrm>
            <a:off x="830179" y="865676"/>
            <a:ext cx="9144000" cy="3667648"/>
          </a:xfrm>
          <a:prstGeom prst="rect">
            <a:avLst/>
          </a:prstGeom>
        </p:spPr>
      </p:pic>
      <p:sp>
        <p:nvSpPr>
          <p:cNvPr id="5" name="Title 4">
            <a:extLst>
              <a:ext uri="{FF2B5EF4-FFF2-40B4-BE49-F238E27FC236}">
                <a16:creationId xmlns:a16="http://schemas.microsoft.com/office/drawing/2014/main" id="{78AB437E-3525-E049-8E89-1EC01F1B733C}"/>
              </a:ext>
            </a:extLst>
          </p:cNvPr>
          <p:cNvSpPr>
            <a:spLocks noGrp="1"/>
          </p:cNvSpPr>
          <p:nvPr>
            <p:ph type="title"/>
          </p:nvPr>
        </p:nvSpPr>
        <p:spPr/>
        <p:txBody>
          <a:bodyPr/>
          <a:lstStyle/>
          <a:p>
            <a:r>
              <a:rPr lang="en-US" dirty="0"/>
              <a:t>Vehicle Size</a:t>
            </a:r>
          </a:p>
        </p:txBody>
      </p:sp>
      <p:pic>
        <p:nvPicPr>
          <p:cNvPr id="12" name="Picture 11">
            <a:extLst>
              <a:ext uri="{FF2B5EF4-FFF2-40B4-BE49-F238E27FC236}">
                <a16:creationId xmlns:a16="http://schemas.microsoft.com/office/drawing/2014/main" id="{D089E22D-9678-AF54-5B2C-0DAED6F40E55}"/>
              </a:ext>
            </a:extLst>
          </p:cNvPr>
          <p:cNvPicPr>
            <a:picLocks noChangeAspect="1"/>
          </p:cNvPicPr>
          <p:nvPr/>
        </p:nvPicPr>
        <p:blipFill>
          <a:blip r:embed="rId5"/>
          <a:stretch>
            <a:fillRect/>
          </a:stretch>
        </p:blipFill>
        <p:spPr>
          <a:xfrm>
            <a:off x="4728411" y="865676"/>
            <a:ext cx="9144000" cy="4059212"/>
          </a:xfrm>
          <a:prstGeom prst="rect">
            <a:avLst/>
          </a:prstGeom>
        </p:spPr>
      </p:pic>
    </p:spTree>
    <p:custDataLst>
      <p:tags r:id="rId1"/>
    </p:custDataLst>
    <p:extLst>
      <p:ext uri="{BB962C8B-B14F-4D97-AF65-F5344CB8AC3E}">
        <p14:creationId xmlns:p14="http://schemas.microsoft.com/office/powerpoint/2010/main" val="39910911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770E4-3F5C-30CA-A7AD-66FBA3BAC0A9}"/>
              </a:ext>
            </a:extLst>
          </p:cNvPr>
          <p:cNvSpPr>
            <a:spLocks noGrp="1"/>
          </p:cNvSpPr>
          <p:nvPr>
            <p:ph type="title"/>
          </p:nvPr>
        </p:nvSpPr>
        <p:spPr/>
        <p:txBody>
          <a:bodyPr/>
          <a:lstStyle/>
          <a:p>
            <a:r>
              <a:rPr lang="en-US" dirty="0"/>
              <a:t>Weather Conditions</a:t>
            </a:r>
          </a:p>
        </p:txBody>
      </p:sp>
      <p:pic>
        <p:nvPicPr>
          <p:cNvPr id="12" name="Picture 11">
            <a:extLst>
              <a:ext uri="{FF2B5EF4-FFF2-40B4-BE49-F238E27FC236}">
                <a16:creationId xmlns:a16="http://schemas.microsoft.com/office/drawing/2014/main" id="{3FF29184-B192-52D2-C813-8280BD43C14C}"/>
              </a:ext>
            </a:extLst>
          </p:cNvPr>
          <p:cNvPicPr>
            <a:picLocks noChangeAspect="1"/>
          </p:cNvPicPr>
          <p:nvPr/>
        </p:nvPicPr>
        <p:blipFill>
          <a:blip r:embed="rId4"/>
          <a:stretch>
            <a:fillRect/>
          </a:stretch>
        </p:blipFill>
        <p:spPr>
          <a:xfrm>
            <a:off x="1595022" y="1152542"/>
            <a:ext cx="5953956" cy="3343742"/>
          </a:xfrm>
          <a:prstGeom prst="rect">
            <a:avLst/>
          </a:prstGeom>
        </p:spPr>
      </p:pic>
    </p:spTree>
    <p:custDataLst>
      <p:tags r:id="rId1"/>
    </p:custDataLst>
    <p:extLst>
      <p:ext uri="{BB962C8B-B14F-4D97-AF65-F5344CB8AC3E}">
        <p14:creationId xmlns:p14="http://schemas.microsoft.com/office/powerpoint/2010/main" val="21856506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48B0E5-9803-23DA-CB4D-45161D158102}"/>
              </a:ext>
            </a:extLst>
          </p:cNvPr>
          <p:cNvSpPr>
            <a:spLocks noGrp="1"/>
          </p:cNvSpPr>
          <p:nvPr>
            <p:ph type="title"/>
          </p:nvPr>
        </p:nvSpPr>
        <p:spPr/>
        <p:txBody>
          <a:bodyPr/>
          <a:lstStyle/>
          <a:p>
            <a:r>
              <a:rPr lang="en-US" dirty="0"/>
              <a:t>Plan for the Drive</a:t>
            </a:r>
          </a:p>
        </p:txBody>
      </p:sp>
      <p:pic>
        <p:nvPicPr>
          <p:cNvPr id="10" name="Picture 9" descr="A photo of a city at the time">
            <a:extLst>
              <a:ext uri="{FF2B5EF4-FFF2-40B4-BE49-F238E27FC236}">
                <a16:creationId xmlns:a16="http://schemas.microsoft.com/office/drawing/2014/main" id="{B2D1F0AF-A07F-223A-5000-211C924EE543}"/>
              </a:ext>
            </a:extLst>
          </p:cNvPr>
          <p:cNvPicPr>
            <a:picLocks noChangeAspect="1"/>
          </p:cNvPicPr>
          <p:nvPr/>
        </p:nvPicPr>
        <p:blipFill>
          <a:blip r:embed="rId4"/>
          <a:srcRect/>
          <a:stretch/>
        </p:blipFill>
        <p:spPr>
          <a:xfrm>
            <a:off x="588578" y="1303803"/>
            <a:ext cx="3803841" cy="2535894"/>
          </a:xfrm>
          <a:prstGeom prst="rect">
            <a:avLst/>
          </a:prstGeom>
        </p:spPr>
      </p:pic>
      <p:pic>
        <p:nvPicPr>
          <p:cNvPr id="3" name="Picture 2">
            <a:extLst>
              <a:ext uri="{FF2B5EF4-FFF2-40B4-BE49-F238E27FC236}">
                <a16:creationId xmlns:a16="http://schemas.microsoft.com/office/drawing/2014/main" id="{E0BF8F3E-7135-4F9A-2947-5AD214EC2D95}"/>
              </a:ext>
            </a:extLst>
          </p:cNvPr>
          <p:cNvPicPr>
            <a:picLocks noChangeAspect="1"/>
          </p:cNvPicPr>
          <p:nvPr/>
        </p:nvPicPr>
        <p:blipFill>
          <a:blip r:embed="rId5"/>
          <a:stretch>
            <a:fillRect/>
          </a:stretch>
        </p:blipFill>
        <p:spPr>
          <a:xfrm>
            <a:off x="4735985" y="1303802"/>
            <a:ext cx="3804771" cy="2535895"/>
          </a:xfrm>
          <a:prstGeom prst="rect">
            <a:avLst/>
          </a:prstGeom>
        </p:spPr>
      </p:pic>
    </p:spTree>
    <p:custDataLst>
      <p:tags r:id="rId1"/>
    </p:custDataLst>
    <p:extLst>
      <p:ext uri="{BB962C8B-B14F-4D97-AF65-F5344CB8AC3E}">
        <p14:creationId xmlns:p14="http://schemas.microsoft.com/office/powerpoint/2010/main" val="14761762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6187EE-09BC-5AA3-7BC5-DEF222D684EE}"/>
              </a:ext>
            </a:extLst>
          </p:cNvPr>
          <p:cNvSpPr>
            <a:spLocks noGrp="1"/>
          </p:cNvSpPr>
          <p:nvPr>
            <p:ph type="title"/>
          </p:nvPr>
        </p:nvSpPr>
        <p:spPr/>
        <p:txBody>
          <a:bodyPr/>
          <a:lstStyle/>
          <a:p>
            <a:r>
              <a:rPr lang="en-US" dirty="0"/>
              <a:t>Graduated Driver’s License/</a:t>
            </a:r>
            <a:br>
              <a:rPr lang="en-US" dirty="0"/>
            </a:br>
            <a:r>
              <a:rPr lang="en-US" dirty="0"/>
              <a:t>Junior Operator’s License</a:t>
            </a:r>
          </a:p>
        </p:txBody>
      </p:sp>
      <p:sp>
        <p:nvSpPr>
          <p:cNvPr id="6" name="Content Placeholder 5">
            <a:extLst>
              <a:ext uri="{FF2B5EF4-FFF2-40B4-BE49-F238E27FC236}">
                <a16:creationId xmlns:a16="http://schemas.microsoft.com/office/drawing/2014/main" id="{890E8B14-CA10-931B-239A-7989E24C0D79}"/>
              </a:ext>
            </a:extLst>
          </p:cNvPr>
          <p:cNvSpPr>
            <a:spLocks noGrp="1"/>
          </p:cNvSpPr>
          <p:nvPr>
            <p:ph idx="1"/>
          </p:nvPr>
        </p:nvSpPr>
        <p:spPr>
          <a:xfrm>
            <a:off x="196502" y="1528010"/>
            <a:ext cx="7886700" cy="2936687"/>
          </a:xfrm>
        </p:spPr>
        <p:txBody>
          <a:bodyPr/>
          <a:lstStyle/>
          <a:p>
            <a:r>
              <a:rPr lang="en-US" dirty="0"/>
              <a:t>Reduces high crash risk by 20-40%</a:t>
            </a:r>
            <a:endParaRPr lang="en-US" sz="1800" dirty="0">
              <a:solidFill>
                <a:prstClr val="black"/>
              </a:solidFill>
              <a:latin typeface="Microsoft Sans Serif" panose="020B0604020202020204" pitchFamily="34" charset="0"/>
            </a:endParaRPr>
          </a:p>
          <a:p>
            <a:r>
              <a:rPr lang="en-US" dirty="0"/>
              <a:t>Reduces exposure to high crash risk situations</a:t>
            </a:r>
            <a:endParaRPr lang="en-US" sz="1800" dirty="0">
              <a:solidFill>
                <a:prstClr val="black"/>
              </a:solidFill>
              <a:latin typeface="Microsoft Sans Serif" panose="020B0604020202020204" pitchFamily="34" charset="0"/>
            </a:endParaRPr>
          </a:p>
          <a:p>
            <a:r>
              <a:rPr lang="en-US" dirty="0"/>
              <a:t>Builds experience and skills in lower-risk conditions</a:t>
            </a:r>
          </a:p>
        </p:txBody>
      </p:sp>
    </p:spTree>
    <p:custDataLst>
      <p:tags r:id="rId1"/>
    </p:custDataLst>
    <p:extLst>
      <p:ext uri="{BB962C8B-B14F-4D97-AF65-F5344CB8AC3E}">
        <p14:creationId xmlns:p14="http://schemas.microsoft.com/office/powerpoint/2010/main" val="11033045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B7AA26-332E-07EF-DAD9-5FE9D0B3EAFB}"/>
              </a:ext>
            </a:extLst>
          </p:cNvPr>
          <p:cNvSpPr>
            <a:spLocks noGrp="1"/>
          </p:cNvSpPr>
          <p:nvPr>
            <p:ph type="title"/>
          </p:nvPr>
        </p:nvSpPr>
        <p:spPr/>
        <p:txBody>
          <a:bodyPr/>
          <a:lstStyle/>
          <a:p>
            <a:r>
              <a:rPr lang="en-US" dirty="0"/>
              <a:t>GDL/JOL Varies by State</a:t>
            </a:r>
          </a:p>
        </p:txBody>
      </p:sp>
      <p:pic>
        <p:nvPicPr>
          <p:cNvPr id="8" name="Picture 7">
            <a:extLst>
              <a:ext uri="{FF2B5EF4-FFF2-40B4-BE49-F238E27FC236}">
                <a16:creationId xmlns:a16="http://schemas.microsoft.com/office/drawing/2014/main" id="{C0EF7261-F26E-77BB-E0CF-DB48B00F2C60}"/>
              </a:ext>
            </a:extLst>
          </p:cNvPr>
          <p:cNvPicPr>
            <a:picLocks noChangeAspect="1"/>
          </p:cNvPicPr>
          <p:nvPr/>
        </p:nvPicPr>
        <p:blipFill>
          <a:blip r:embed="rId4"/>
          <a:stretch>
            <a:fillRect/>
          </a:stretch>
        </p:blipFill>
        <p:spPr>
          <a:xfrm>
            <a:off x="311575" y="1187669"/>
            <a:ext cx="3301855" cy="2320620"/>
          </a:xfrm>
          <a:prstGeom prst="rect">
            <a:avLst/>
          </a:prstGeom>
        </p:spPr>
      </p:pic>
      <p:sp>
        <p:nvSpPr>
          <p:cNvPr id="4" name="TextBox 3">
            <a:extLst>
              <a:ext uri="{FF2B5EF4-FFF2-40B4-BE49-F238E27FC236}">
                <a16:creationId xmlns:a16="http://schemas.microsoft.com/office/drawing/2014/main" id="{0FBAD5F4-C860-1434-04C1-22F88BCE2676}"/>
              </a:ext>
            </a:extLst>
          </p:cNvPr>
          <p:cNvSpPr txBox="1"/>
          <p:nvPr/>
        </p:nvSpPr>
        <p:spPr>
          <a:xfrm>
            <a:off x="4004442" y="945715"/>
            <a:ext cx="4740166" cy="3570208"/>
          </a:xfrm>
          <a:prstGeom prst="rect">
            <a:avLst/>
          </a:prstGeom>
          <a:noFill/>
        </p:spPr>
        <p:txBody>
          <a:bodyPr wrap="square" rtlCol="0">
            <a:spAutoFit/>
          </a:bodyPr>
          <a:lstStyle/>
          <a:p>
            <a:pPr>
              <a:spcAft>
                <a:spcPts val="600"/>
              </a:spcAft>
            </a:pPr>
            <a:r>
              <a:rPr lang="en-US" b="1" dirty="0">
                <a:solidFill>
                  <a:schemeClr val="tx2"/>
                </a:solidFill>
              </a:rPr>
              <a:t>Highlights of New York State Laws</a:t>
            </a:r>
          </a:p>
          <a:p>
            <a:pPr>
              <a:spcAft>
                <a:spcPts val="600"/>
              </a:spcAft>
            </a:pPr>
            <a:r>
              <a:rPr lang="en-US" sz="1400" b="1" dirty="0">
                <a:solidFill>
                  <a:schemeClr val="accent4"/>
                </a:solidFill>
              </a:rPr>
              <a:t>Learner’s Permit Rules:</a:t>
            </a:r>
          </a:p>
          <a:p>
            <a:pPr marL="228600" indent="-228600">
              <a:spcAft>
                <a:spcPts val="600"/>
              </a:spcAft>
              <a:buFont typeface="Arial" panose="020B0604020202020204" pitchFamily="34" charset="0"/>
              <a:buChar char="•"/>
            </a:pPr>
            <a:r>
              <a:rPr lang="en-US" sz="1400" dirty="0">
                <a:solidFill>
                  <a:srgbClr val="000000"/>
                </a:solidFill>
              </a:rPr>
              <a:t>All drivers and passengers must use safety restraints</a:t>
            </a:r>
          </a:p>
          <a:p>
            <a:pPr marL="228600" indent="-228600">
              <a:spcAft>
                <a:spcPts val="600"/>
              </a:spcAft>
              <a:buFont typeface="Arial" panose="020B0604020202020204" pitchFamily="34" charset="0"/>
              <a:buChar char="•"/>
            </a:pPr>
            <a:r>
              <a:rPr lang="en-US" sz="1400" dirty="0">
                <a:solidFill>
                  <a:srgbClr val="000000"/>
                </a:solidFill>
              </a:rPr>
              <a:t>Supervising drivers must be 21 or older with a valid license</a:t>
            </a:r>
          </a:p>
          <a:p>
            <a:pPr marL="228600" indent="-228600">
              <a:spcAft>
                <a:spcPts val="600"/>
              </a:spcAft>
              <a:buFont typeface="Arial" panose="020B0604020202020204" pitchFamily="34" charset="0"/>
              <a:buChar char="•"/>
            </a:pPr>
            <a:r>
              <a:rPr lang="en-US" sz="1400" dirty="0">
                <a:solidFill>
                  <a:srgbClr val="000000"/>
                </a:solidFill>
              </a:rPr>
              <a:t>No more than 1 passenger under age 21 who is not a family member</a:t>
            </a:r>
          </a:p>
          <a:p>
            <a:pPr marL="228600" indent="-228600">
              <a:spcAft>
                <a:spcPts val="600"/>
              </a:spcAft>
              <a:buFont typeface="Arial" panose="020B0604020202020204" pitchFamily="34" charset="0"/>
              <a:buChar char="•"/>
            </a:pPr>
            <a:r>
              <a:rPr lang="en-US" sz="1400" dirty="0">
                <a:solidFill>
                  <a:srgbClr val="000000"/>
                </a:solidFill>
              </a:rPr>
              <a:t>No passengers allowed in the front seat other than the supervising driver</a:t>
            </a:r>
          </a:p>
          <a:p>
            <a:pPr>
              <a:spcAft>
                <a:spcPts val="600"/>
              </a:spcAft>
            </a:pPr>
            <a:r>
              <a:rPr lang="en-US" sz="1400" b="1" dirty="0">
                <a:solidFill>
                  <a:schemeClr val="accent4"/>
                </a:solidFill>
              </a:rPr>
              <a:t>Junior Driver License Restrictions:</a:t>
            </a:r>
          </a:p>
          <a:p>
            <a:pPr marL="228600" indent="-228600">
              <a:spcAft>
                <a:spcPts val="600"/>
              </a:spcAft>
              <a:buFont typeface="Arial" panose="020B0604020202020204" pitchFamily="34" charset="0"/>
              <a:buChar char="•"/>
            </a:pPr>
            <a:r>
              <a:rPr lang="en-US" sz="1400" dirty="0">
                <a:solidFill>
                  <a:srgbClr val="000000"/>
                </a:solidFill>
              </a:rPr>
              <a:t>All drivers and passengers must use seat belts</a:t>
            </a:r>
          </a:p>
          <a:p>
            <a:pPr marL="228600" indent="-228600">
              <a:spcAft>
                <a:spcPts val="600"/>
              </a:spcAft>
              <a:buFont typeface="Arial" panose="020B0604020202020204" pitchFamily="34" charset="0"/>
              <a:buChar char="•"/>
            </a:pPr>
            <a:r>
              <a:rPr lang="en-US" sz="1400" dirty="0">
                <a:solidFill>
                  <a:srgbClr val="000000"/>
                </a:solidFill>
              </a:rPr>
              <a:t>Restricted driving times and specific regulations based on region (e.g., NYC, Long Island, Upstate New York)</a:t>
            </a:r>
          </a:p>
        </p:txBody>
      </p:sp>
    </p:spTree>
    <p:custDataLst>
      <p:tags r:id="rId1"/>
    </p:custDataLst>
    <p:extLst>
      <p:ext uri="{BB962C8B-B14F-4D97-AF65-F5344CB8AC3E}">
        <p14:creationId xmlns:p14="http://schemas.microsoft.com/office/powerpoint/2010/main" val="21151660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528429-1AE3-A96D-0763-5C14799E207A}"/>
              </a:ext>
            </a:extLst>
          </p:cNvPr>
          <p:cNvSpPr>
            <a:spLocks noGrp="1"/>
          </p:cNvSpPr>
          <p:nvPr>
            <p:ph type="title"/>
          </p:nvPr>
        </p:nvSpPr>
        <p:spPr/>
        <p:txBody>
          <a:bodyPr/>
          <a:lstStyle/>
          <a:p>
            <a:r>
              <a:rPr lang="en-US" dirty="0"/>
              <a:t>3-Stage GDL/JOL System</a:t>
            </a:r>
          </a:p>
        </p:txBody>
      </p:sp>
      <p:sp>
        <p:nvSpPr>
          <p:cNvPr id="6" name="Content Placeholder 5">
            <a:extLst>
              <a:ext uri="{FF2B5EF4-FFF2-40B4-BE49-F238E27FC236}">
                <a16:creationId xmlns:a16="http://schemas.microsoft.com/office/drawing/2014/main" id="{872422C1-2E75-5158-8EEF-AD6E24921BB3}"/>
              </a:ext>
            </a:extLst>
          </p:cNvPr>
          <p:cNvSpPr>
            <a:spLocks noGrp="1"/>
          </p:cNvSpPr>
          <p:nvPr>
            <p:ph idx="1"/>
          </p:nvPr>
        </p:nvSpPr>
        <p:spPr/>
        <p:txBody>
          <a:bodyPr/>
          <a:lstStyle/>
          <a:p>
            <a:pPr marL="514350" indent="-514350">
              <a:buFont typeface="+mj-lt"/>
              <a:buAutoNum type="arabicPeriod"/>
            </a:pPr>
            <a:r>
              <a:rPr lang="en-US" dirty="0"/>
              <a:t>Learner’s Permit</a:t>
            </a:r>
          </a:p>
          <a:p>
            <a:pPr marL="514350" indent="-514350">
              <a:buFont typeface="+mj-lt"/>
              <a:buAutoNum type="arabicPeriod"/>
            </a:pPr>
            <a:r>
              <a:rPr lang="en-US" dirty="0"/>
              <a:t>Intermediate (Junior) License</a:t>
            </a:r>
          </a:p>
          <a:p>
            <a:pPr marL="514350" indent="-514350">
              <a:buFont typeface="+mj-lt"/>
              <a:buAutoNum type="arabicPeriod"/>
            </a:pPr>
            <a:r>
              <a:rPr lang="en-US" dirty="0"/>
              <a:t>Full License</a:t>
            </a:r>
          </a:p>
        </p:txBody>
      </p:sp>
    </p:spTree>
    <p:custDataLst>
      <p:tags r:id="rId1"/>
    </p:custDataLst>
    <p:extLst>
      <p:ext uri="{BB962C8B-B14F-4D97-AF65-F5344CB8AC3E}">
        <p14:creationId xmlns:p14="http://schemas.microsoft.com/office/powerpoint/2010/main" val="411339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9C0A3-EC06-548D-3F02-218D96194F62}"/>
              </a:ext>
            </a:extLst>
          </p:cNvPr>
          <p:cNvSpPr>
            <a:spLocks noGrp="1"/>
          </p:cNvSpPr>
          <p:nvPr>
            <p:ph type="title"/>
          </p:nvPr>
        </p:nvSpPr>
        <p:spPr/>
        <p:txBody>
          <a:bodyPr/>
          <a:lstStyle/>
          <a:p>
            <a:r>
              <a:rPr lang="en-US" dirty="0"/>
              <a:t>Parents Play a Key Role</a:t>
            </a:r>
          </a:p>
        </p:txBody>
      </p:sp>
      <p:sp>
        <p:nvSpPr>
          <p:cNvPr id="6" name="Content Placeholder 5">
            <a:extLst>
              <a:ext uri="{FF2B5EF4-FFF2-40B4-BE49-F238E27FC236}">
                <a16:creationId xmlns:a16="http://schemas.microsoft.com/office/drawing/2014/main" id="{D2A02BC0-5899-ECE4-810B-6F9AC9522BAD}"/>
              </a:ext>
            </a:extLst>
          </p:cNvPr>
          <p:cNvSpPr>
            <a:spLocks noGrp="1"/>
          </p:cNvSpPr>
          <p:nvPr>
            <p:ph idx="1"/>
          </p:nvPr>
        </p:nvSpPr>
        <p:spPr>
          <a:xfrm>
            <a:off x="485260" y="1536191"/>
            <a:ext cx="3773919" cy="1507798"/>
          </a:xfrm>
        </p:spPr>
        <p:txBody>
          <a:bodyPr/>
          <a:lstStyle/>
          <a:p>
            <a:pPr marL="0" indent="0">
              <a:buNone/>
            </a:pPr>
            <a:r>
              <a:rPr lang="en-US" dirty="0"/>
              <a:t>Parents play a key role in the success of the GDL/JOL System</a:t>
            </a:r>
          </a:p>
        </p:txBody>
      </p:sp>
      <p:pic>
        <p:nvPicPr>
          <p:cNvPr id="10" name="Picture 9">
            <a:extLst>
              <a:ext uri="{FF2B5EF4-FFF2-40B4-BE49-F238E27FC236}">
                <a16:creationId xmlns:a16="http://schemas.microsoft.com/office/drawing/2014/main" id="{F35E56A9-DFE2-DFA4-E015-53B9143F33ED}"/>
              </a:ext>
            </a:extLst>
          </p:cNvPr>
          <p:cNvPicPr>
            <a:picLocks noChangeAspect="1"/>
          </p:cNvPicPr>
          <p:nvPr/>
        </p:nvPicPr>
        <p:blipFill>
          <a:blip r:embed="rId4"/>
          <a:stretch>
            <a:fillRect/>
          </a:stretch>
        </p:blipFill>
        <p:spPr>
          <a:xfrm>
            <a:off x="4572000" y="1000928"/>
            <a:ext cx="4243232" cy="3665228"/>
          </a:xfrm>
          <a:prstGeom prst="rect">
            <a:avLst/>
          </a:prstGeom>
        </p:spPr>
      </p:pic>
    </p:spTree>
    <p:custDataLst>
      <p:tags r:id="rId1"/>
    </p:custDataLst>
    <p:extLst>
      <p:ext uri="{BB962C8B-B14F-4D97-AF65-F5344CB8AC3E}">
        <p14:creationId xmlns:p14="http://schemas.microsoft.com/office/powerpoint/2010/main" val="2132779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2094A1-06B3-801F-1E46-90496C4EA47F}"/>
              </a:ext>
            </a:extLst>
          </p:cNvPr>
          <p:cNvSpPr>
            <a:spLocks noGrp="1"/>
          </p:cNvSpPr>
          <p:nvPr>
            <p:ph type="title"/>
          </p:nvPr>
        </p:nvSpPr>
        <p:spPr>
          <a:xfrm>
            <a:off x="628650" y="299576"/>
            <a:ext cx="4022863" cy="1161362"/>
          </a:xfrm>
        </p:spPr>
        <p:txBody>
          <a:bodyPr/>
          <a:lstStyle/>
          <a:p>
            <a:r>
              <a:rPr lang="en-US" dirty="0"/>
              <a:t>Classroom Management</a:t>
            </a:r>
          </a:p>
        </p:txBody>
      </p:sp>
    </p:spTree>
    <p:custDataLst>
      <p:tags r:id="rId1"/>
    </p:custDataLst>
    <p:extLst>
      <p:ext uri="{BB962C8B-B14F-4D97-AF65-F5344CB8AC3E}">
        <p14:creationId xmlns:p14="http://schemas.microsoft.com/office/powerpoint/2010/main" val="40348178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9C0A3-EC06-548D-3F02-218D96194F62}"/>
              </a:ext>
            </a:extLst>
          </p:cNvPr>
          <p:cNvSpPr>
            <a:spLocks noGrp="1"/>
          </p:cNvSpPr>
          <p:nvPr>
            <p:ph type="title"/>
          </p:nvPr>
        </p:nvSpPr>
        <p:spPr/>
        <p:txBody>
          <a:bodyPr/>
          <a:lstStyle/>
          <a:p>
            <a:r>
              <a:rPr lang="en-US" dirty="0"/>
              <a:t>Law Enforcement Plays a Key Role</a:t>
            </a:r>
          </a:p>
        </p:txBody>
      </p:sp>
      <p:sp>
        <p:nvSpPr>
          <p:cNvPr id="6" name="Content Placeholder 5">
            <a:extLst>
              <a:ext uri="{FF2B5EF4-FFF2-40B4-BE49-F238E27FC236}">
                <a16:creationId xmlns:a16="http://schemas.microsoft.com/office/drawing/2014/main" id="{D2A02BC0-5899-ECE4-810B-6F9AC9522BAD}"/>
              </a:ext>
            </a:extLst>
          </p:cNvPr>
          <p:cNvSpPr>
            <a:spLocks noGrp="1"/>
          </p:cNvSpPr>
          <p:nvPr>
            <p:ph idx="1"/>
          </p:nvPr>
        </p:nvSpPr>
        <p:spPr>
          <a:xfrm>
            <a:off x="485260" y="1536191"/>
            <a:ext cx="3773919" cy="1977030"/>
          </a:xfrm>
        </p:spPr>
        <p:txBody>
          <a:bodyPr/>
          <a:lstStyle/>
          <a:p>
            <a:pPr marL="0" indent="0">
              <a:buNone/>
            </a:pPr>
            <a:r>
              <a:rPr lang="en-US" dirty="0"/>
              <a:t>Law Enforcement Officers play a key role in the success of the GDL/JOL System</a:t>
            </a:r>
          </a:p>
        </p:txBody>
      </p:sp>
      <p:pic>
        <p:nvPicPr>
          <p:cNvPr id="3" name="Picture 2">
            <a:extLst>
              <a:ext uri="{FF2B5EF4-FFF2-40B4-BE49-F238E27FC236}">
                <a16:creationId xmlns:a16="http://schemas.microsoft.com/office/drawing/2014/main" id="{E6E383C8-EF76-0D3B-0178-BFC58C3A9F48}"/>
              </a:ext>
            </a:extLst>
          </p:cNvPr>
          <p:cNvPicPr>
            <a:picLocks noChangeAspect="1"/>
          </p:cNvPicPr>
          <p:nvPr/>
        </p:nvPicPr>
        <p:blipFill>
          <a:blip r:embed="rId4"/>
          <a:stretch>
            <a:fillRect/>
          </a:stretch>
        </p:blipFill>
        <p:spPr>
          <a:xfrm>
            <a:off x="4684027" y="1118937"/>
            <a:ext cx="3974713" cy="3435016"/>
          </a:xfrm>
          <a:prstGeom prst="rect">
            <a:avLst/>
          </a:prstGeom>
        </p:spPr>
      </p:pic>
    </p:spTree>
    <p:custDataLst>
      <p:tags r:id="rId1"/>
    </p:custDataLst>
    <p:extLst>
      <p:ext uri="{BB962C8B-B14F-4D97-AF65-F5344CB8AC3E}">
        <p14:creationId xmlns:p14="http://schemas.microsoft.com/office/powerpoint/2010/main" val="20079889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410593-4963-8B3D-1AA3-04014E36B567}"/>
              </a:ext>
            </a:extLst>
          </p:cNvPr>
          <p:cNvSpPr>
            <a:spLocks noGrp="1"/>
          </p:cNvSpPr>
          <p:nvPr>
            <p:ph type="title"/>
          </p:nvPr>
        </p:nvSpPr>
        <p:spPr/>
        <p:txBody>
          <a:bodyPr/>
          <a:lstStyle/>
          <a:p>
            <a:r>
              <a:rPr lang="en-US" dirty="0"/>
              <a:t>High Crash Risk Situations</a:t>
            </a:r>
          </a:p>
        </p:txBody>
      </p:sp>
      <p:sp>
        <p:nvSpPr>
          <p:cNvPr id="6" name="Content Placeholder 5">
            <a:extLst>
              <a:ext uri="{FF2B5EF4-FFF2-40B4-BE49-F238E27FC236}">
                <a16:creationId xmlns:a16="http://schemas.microsoft.com/office/drawing/2014/main" id="{567709E1-B083-9C5D-85E7-60C36F01D8D2}"/>
              </a:ext>
            </a:extLst>
          </p:cNvPr>
          <p:cNvSpPr>
            <a:spLocks noGrp="1"/>
          </p:cNvSpPr>
          <p:nvPr>
            <p:ph idx="1"/>
          </p:nvPr>
        </p:nvSpPr>
        <p:spPr/>
        <p:txBody>
          <a:bodyPr/>
          <a:lstStyle/>
          <a:p>
            <a:r>
              <a:rPr lang="en-US" dirty="0"/>
              <a:t>Night driving or low light situations (restricted driving time from 9 pm- 5 am)</a:t>
            </a:r>
          </a:p>
          <a:p>
            <a:r>
              <a:rPr lang="en-US" dirty="0"/>
              <a:t>Passengers</a:t>
            </a:r>
          </a:p>
          <a:p>
            <a:r>
              <a:rPr lang="en-US" dirty="0"/>
              <a:t>Technology</a:t>
            </a:r>
          </a:p>
        </p:txBody>
      </p:sp>
    </p:spTree>
    <p:custDataLst>
      <p:tags r:id="rId1"/>
    </p:custDataLst>
    <p:extLst>
      <p:ext uri="{BB962C8B-B14F-4D97-AF65-F5344CB8AC3E}">
        <p14:creationId xmlns:p14="http://schemas.microsoft.com/office/powerpoint/2010/main" val="5683222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0398E-1C44-762B-0AE6-D79E4064B960}"/>
              </a:ext>
            </a:extLst>
          </p:cNvPr>
          <p:cNvSpPr>
            <a:spLocks noGrp="1"/>
          </p:cNvSpPr>
          <p:nvPr>
            <p:ph type="title"/>
          </p:nvPr>
        </p:nvSpPr>
        <p:spPr/>
        <p:txBody>
          <a:bodyPr/>
          <a:lstStyle/>
          <a:p>
            <a:r>
              <a:rPr lang="en-US" dirty="0"/>
              <a:t>Night Driving</a:t>
            </a:r>
          </a:p>
        </p:txBody>
      </p:sp>
      <p:sp>
        <p:nvSpPr>
          <p:cNvPr id="6" name="Content Placeholder 5">
            <a:extLst>
              <a:ext uri="{FF2B5EF4-FFF2-40B4-BE49-F238E27FC236}">
                <a16:creationId xmlns:a16="http://schemas.microsoft.com/office/drawing/2014/main" id="{15256662-1B62-B285-B949-992CCDD79A4F}"/>
              </a:ext>
            </a:extLst>
          </p:cNvPr>
          <p:cNvSpPr>
            <a:spLocks noGrp="1"/>
          </p:cNvSpPr>
          <p:nvPr>
            <p:ph idx="1"/>
          </p:nvPr>
        </p:nvSpPr>
        <p:spPr>
          <a:xfrm>
            <a:off x="708677" y="1358797"/>
            <a:ext cx="3268593" cy="1504719"/>
          </a:xfrm>
        </p:spPr>
        <p:txBody>
          <a:bodyPr/>
          <a:lstStyle/>
          <a:p>
            <a:pPr marL="0" indent="0">
              <a:buNone/>
            </a:pPr>
            <a:r>
              <a:rPr lang="en-US" dirty="0"/>
              <a:t>Fatal car crashes are </a:t>
            </a:r>
            <a:r>
              <a:rPr lang="en-US" b="1" dirty="0">
                <a:solidFill>
                  <a:schemeClr val="accent2"/>
                </a:solidFill>
              </a:rPr>
              <a:t>three times as likely at night</a:t>
            </a:r>
          </a:p>
        </p:txBody>
      </p:sp>
      <p:pic>
        <p:nvPicPr>
          <p:cNvPr id="8" name="Picture 7">
            <a:extLst>
              <a:ext uri="{FF2B5EF4-FFF2-40B4-BE49-F238E27FC236}">
                <a16:creationId xmlns:a16="http://schemas.microsoft.com/office/drawing/2014/main" id="{8E8481AB-E171-4813-4BC9-D6C35F12162F}"/>
              </a:ext>
            </a:extLst>
          </p:cNvPr>
          <p:cNvPicPr>
            <a:picLocks noChangeAspect="1"/>
          </p:cNvPicPr>
          <p:nvPr/>
        </p:nvPicPr>
        <p:blipFill>
          <a:blip r:embed="rId4"/>
          <a:stretch>
            <a:fillRect/>
          </a:stretch>
        </p:blipFill>
        <p:spPr>
          <a:xfrm>
            <a:off x="4240155" y="983582"/>
            <a:ext cx="3901854" cy="3489158"/>
          </a:xfrm>
          <a:prstGeom prst="rect">
            <a:avLst/>
          </a:prstGeom>
        </p:spPr>
      </p:pic>
    </p:spTree>
    <p:custDataLst>
      <p:tags r:id="rId1"/>
    </p:custDataLst>
    <p:extLst>
      <p:ext uri="{BB962C8B-B14F-4D97-AF65-F5344CB8AC3E}">
        <p14:creationId xmlns:p14="http://schemas.microsoft.com/office/powerpoint/2010/main" val="29688576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0398E-1C44-762B-0AE6-D79E4064B960}"/>
              </a:ext>
            </a:extLst>
          </p:cNvPr>
          <p:cNvSpPr>
            <a:spLocks noGrp="1"/>
          </p:cNvSpPr>
          <p:nvPr>
            <p:ph type="title"/>
          </p:nvPr>
        </p:nvSpPr>
        <p:spPr/>
        <p:txBody>
          <a:bodyPr/>
          <a:lstStyle/>
          <a:p>
            <a:r>
              <a:rPr lang="en-US" dirty="0"/>
              <a:t>Night Driving</a:t>
            </a:r>
          </a:p>
        </p:txBody>
      </p:sp>
      <p:sp>
        <p:nvSpPr>
          <p:cNvPr id="6" name="Content Placeholder 5">
            <a:extLst>
              <a:ext uri="{FF2B5EF4-FFF2-40B4-BE49-F238E27FC236}">
                <a16:creationId xmlns:a16="http://schemas.microsoft.com/office/drawing/2014/main" id="{15256662-1B62-B285-B949-992CCDD79A4F}"/>
              </a:ext>
            </a:extLst>
          </p:cNvPr>
          <p:cNvSpPr>
            <a:spLocks noGrp="1"/>
          </p:cNvSpPr>
          <p:nvPr>
            <p:ph idx="1"/>
          </p:nvPr>
        </p:nvSpPr>
        <p:spPr>
          <a:xfrm>
            <a:off x="196503" y="1290001"/>
            <a:ext cx="3780768" cy="2876319"/>
          </a:xfrm>
        </p:spPr>
        <p:txBody>
          <a:bodyPr/>
          <a:lstStyle/>
          <a:p>
            <a:r>
              <a:rPr lang="en-US" dirty="0">
                <a:solidFill>
                  <a:srgbClr val="000000"/>
                </a:solidFill>
              </a:rPr>
              <a:t>Inexperience</a:t>
            </a:r>
          </a:p>
          <a:p>
            <a:r>
              <a:rPr lang="en-US" dirty="0">
                <a:solidFill>
                  <a:srgbClr val="000000"/>
                </a:solidFill>
              </a:rPr>
              <a:t>Lower visibility</a:t>
            </a:r>
          </a:p>
          <a:p>
            <a:r>
              <a:rPr lang="en-US" dirty="0">
                <a:solidFill>
                  <a:srgbClr val="000000"/>
                </a:solidFill>
              </a:rPr>
              <a:t>Distractions</a:t>
            </a:r>
          </a:p>
          <a:p>
            <a:r>
              <a:rPr lang="en-US" dirty="0">
                <a:solidFill>
                  <a:srgbClr val="000000"/>
                </a:solidFill>
              </a:rPr>
              <a:t>Fatigue</a:t>
            </a:r>
          </a:p>
          <a:p>
            <a:r>
              <a:rPr lang="en-US" dirty="0">
                <a:solidFill>
                  <a:srgbClr val="000000"/>
                </a:solidFill>
              </a:rPr>
              <a:t>Alcohol/Drug Use</a:t>
            </a:r>
          </a:p>
        </p:txBody>
      </p:sp>
      <p:pic>
        <p:nvPicPr>
          <p:cNvPr id="8" name="Picture 7">
            <a:extLst>
              <a:ext uri="{FF2B5EF4-FFF2-40B4-BE49-F238E27FC236}">
                <a16:creationId xmlns:a16="http://schemas.microsoft.com/office/drawing/2014/main" id="{8E8481AB-E171-4813-4BC9-D6C35F12162F}"/>
              </a:ext>
            </a:extLst>
          </p:cNvPr>
          <p:cNvPicPr>
            <a:picLocks noChangeAspect="1"/>
          </p:cNvPicPr>
          <p:nvPr/>
        </p:nvPicPr>
        <p:blipFill>
          <a:blip r:embed="rId4"/>
          <a:stretch>
            <a:fillRect/>
          </a:stretch>
        </p:blipFill>
        <p:spPr>
          <a:xfrm>
            <a:off x="4240155" y="983582"/>
            <a:ext cx="3901854" cy="3489158"/>
          </a:xfrm>
          <a:prstGeom prst="rect">
            <a:avLst/>
          </a:prstGeom>
        </p:spPr>
      </p:pic>
    </p:spTree>
    <p:custDataLst>
      <p:tags r:id="rId1"/>
    </p:custDataLst>
    <p:extLst>
      <p:ext uri="{BB962C8B-B14F-4D97-AF65-F5344CB8AC3E}">
        <p14:creationId xmlns:p14="http://schemas.microsoft.com/office/powerpoint/2010/main" val="218084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2499BC-D791-A69C-4243-D53F217912FE}"/>
              </a:ext>
            </a:extLst>
          </p:cNvPr>
          <p:cNvSpPr>
            <a:spLocks noGrp="1"/>
          </p:cNvSpPr>
          <p:nvPr>
            <p:ph type="title"/>
          </p:nvPr>
        </p:nvSpPr>
        <p:spPr/>
        <p:txBody>
          <a:bodyPr/>
          <a:lstStyle/>
          <a:p>
            <a:r>
              <a:rPr lang="en-US" dirty="0"/>
              <a:t>Passengers</a:t>
            </a:r>
          </a:p>
        </p:txBody>
      </p:sp>
      <p:sp>
        <p:nvSpPr>
          <p:cNvPr id="6" name="Content Placeholder 5">
            <a:extLst>
              <a:ext uri="{FF2B5EF4-FFF2-40B4-BE49-F238E27FC236}">
                <a16:creationId xmlns:a16="http://schemas.microsoft.com/office/drawing/2014/main" id="{35D7F19F-3FA1-FE1E-9974-61A657CF505E}"/>
              </a:ext>
            </a:extLst>
          </p:cNvPr>
          <p:cNvSpPr>
            <a:spLocks noGrp="1"/>
          </p:cNvSpPr>
          <p:nvPr>
            <p:ph idx="1"/>
          </p:nvPr>
        </p:nvSpPr>
        <p:spPr>
          <a:xfrm>
            <a:off x="196502" y="1202386"/>
            <a:ext cx="4736445" cy="3262312"/>
          </a:xfrm>
        </p:spPr>
        <p:txBody>
          <a:bodyPr/>
          <a:lstStyle/>
          <a:p>
            <a:r>
              <a:rPr lang="en-US" dirty="0"/>
              <a:t>Motor vehicle collisions are the number 1 cause of teenage death</a:t>
            </a:r>
          </a:p>
          <a:p>
            <a:r>
              <a:rPr lang="en-US" dirty="0"/>
              <a:t>17% of teen driver fatal collisions happen between 9:00 p.m. and midnight</a:t>
            </a:r>
          </a:p>
        </p:txBody>
      </p:sp>
      <p:pic>
        <p:nvPicPr>
          <p:cNvPr id="8" name="Picture 7">
            <a:extLst>
              <a:ext uri="{FF2B5EF4-FFF2-40B4-BE49-F238E27FC236}">
                <a16:creationId xmlns:a16="http://schemas.microsoft.com/office/drawing/2014/main" id="{71DAB330-3B44-6EB5-2B19-5997173D6ABC}"/>
              </a:ext>
            </a:extLst>
          </p:cNvPr>
          <p:cNvPicPr>
            <a:picLocks noChangeAspect="1"/>
          </p:cNvPicPr>
          <p:nvPr/>
        </p:nvPicPr>
        <p:blipFill>
          <a:blip r:embed="rId4"/>
          <a:stretch>
            <a:fillRect/>
          </a:stretch>
        </p:blipFill>
        <p:spPr>
          <a:xfrm>
            <a:off x="5048878" y="945715"/>
            <a:ext cx="3898620" cy="3453063"/>
          </a:xfrm>
          <a:prstGeom prst="rect">
            <a:avLst/>
          </a:prstGeom>
        </p:spPr>
      </p:pic>
    </p:spTree>
    <p:custDataLst>
      <p:tags r:id="rId1"/>
    </p:custDataLst>
    <p:extLst>
      <p:ext uri="{BB962C8B-B14F-4D97-AF65-F5344CB8AC3E}">
        <p14:creationId xmlns:p14="http://schemas.microsoft.com/office/powerpoint/2010/main" val="32235049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0CC05-D51C-8B35-48B8-0AF2C259885E}"/>
              </a:ext>
            </a:extLst>
          </p:cNvPr>
          <p:cNvSpPr>
            <a:spLocks noGrp="1"/>
          </p:cNvSpPr>
          <p:nvPr>
            <p:ph type="title"/>
          </p:nvPr>
        </p:nvSpPr>
        <p:spPr>
          <a:xfrm>
            <a:off x="196502" y="274638"/>
            <a:ext cx="8526393" cy="671077"/>
          </a:xfrm>
        </p:spPr>
        <p:txBody>
          <a:bodyPr/>
          <a:lstStyle/>
          <a:p>
            <a:r>
              <a:rPr lang="en-US" dirty="0"/>
              <a:t>Passenger Restrictions Reduce Crashes</a:t>
            </a:r>
          </a:p>
        </p:txBody>
      </p:sp>
      <p:pic>
        <p:nvPicPr>
          <p:cNvPr id="10" name="Content Placeholder 9">
            <a:extLst>
              <a:ext uri="{FF2B5EF4-FFF2-40B4-BE49-F238E27FC236}">
                <a16:creationId xmlns:a16="http://schemas.microsoft.com/office/drawing/2014/main" id="{33F18839-AE75-4B06-2CFC-7B815A619E2A}"/>
              </a:ext>
            </a:extLst>
          </p:cNvPr>
          <p:cNvPicPr>
            <a:picLocks noGrp="1" noChangeAspect="1"/>
          </p:cNvPicPr>
          <p:nvPr>
            <p:ph idx="1"/>
          </p:nvPr>
        </p:nvPicPr>
        <p:blipFill>
          <a:blip r:embed="rId4"/>
          <a:stretch>
            <a:fillRect/>
          </a:stretch>
        </p:blipFill>
        <p:spPr>
          <a:xfrm>
            <a:off x="2620994" y="1201738"/>
            <a:ext cx="3677408" cy="3262312"/>
          </a:xfrm>
        </p:spPr>
      </p:pic>
    </p:spTree>
    <p:custDataLst>
      <p:tags r:id="rId1"/>
    </p:custDataLst>
    <p:extLst>
      <p:ext uri="{BB962C8B-B14F-4D97-AF65-F5344CB8AC3E}">
        <p14:creationId xmlns:p14="http://schemas.microsoft.com/office/powerpoint/2010/main" val="41205302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64647A-C731-F7D6-145F-9D1652EC7B1D}"/>
              </a:ext>
            </a:extLst>
          </p:cNvPr>
          <p:cNvSpPr>
            <a:spLocks noGrp="1"/>
          </p:cNvSpPr>
          <p:nvPr>
            <p:ph type="title"/>
          </p:nvPr>
        </p:nvSpPr>
        <p:spPr/>
        <p:txBody>
          <a:bodyPr/>
          <a:lstStyle/>
          <a:p>
            <a:r>
              <a:rPr lang="en-US" dirty="0"/>
              <a:t>Technology</a:t>
            </a:r>
          </a:p>
        </p:txBody>
      </p:sp>
      <p:sp>
        <p:nvSpPr>
          <p:cNvPr id="6" name="Content Placeholder 5">
            <a:extLst>
              <a:ext uri="{FF2B5EF4-FFF2-40B4-BE49-F238E27FC236}">
                <a16:creationId xmlns:a16="http://schemas.microsoft.com/office/drawing/2014/main" id="{9F3C1CE5-F1F2-669C-2D79-63FB6FF00A76}"/>
              </a:ext>
            </a:extLst>
          </p:cNvPr>
          <p:cNvSpPr>
            <a:spLocks noGrp="1"/>
          </p:cNvSpPr>
          <p:nvPr>
            <p:ph idx="1"/>
          </p:nvPr>
        </p:nvSpPr>
        <p:spPr>
          <a:xfrm>
            <a:off x="196502" y="1202386"/>
            <a:ext cx="3701730" cy="3262312"/>
          </a:xfrm>
        </p:spPr>
        <p:txBody>
          <a:bodyPr/>
          <a:lstStyle/>
          <a:p>
            <a:pPr marL="0" indent="0">
              <a:buNone/>
            </a:pPr>
            <a:r>
              <a:rPr lang="en-US" b="1" dirty="0">
                <a:solidFill>
                  <a:schemeClr val="accent2"/>
                </a:solidFill>
              </a:rPr>
              <a:t>1.3 million </a:t>
            </a:r>
            <a:r>
              <a:rPr lang="en-US" dirty="0"/>
              <a:t>crashes a year can be attributed to using cell phones</a:t>
            </a:r>
          </a:p>
        </p:txBody>
      </p:sp>
      <p:pic>
        <p:nvPicPr>
          <p:cNvPr id="8" name="Picture 7">
            <a:extLst>
              <a:ext uri="{FF2B5EF4-FFF2-40B4-BE49-F238E27FC236}">
                <a16:creationId xmlns:a16="http://schemas.microsoft.com/office/drawing/2014/main" id="{26143ADE-BF96-958E-E28D-4C5BA190A10F}"/>
              </a:ext>
            </a:extLst>
          </p:cNvPr>
          <p:cNvPicPr>
            <a:picLocks noChangeAspect="1"/>
          </p:cNvPicPr>
          <p:nvPr/>
        </p:nvPicPr>
        <p:blipFill>
          <a:blip r:embed="rId4"/>
          <a:stretch>
            <a:fillRect/>
          </a:stretch>
        </p:blipFill>
        <p:spPr>
          <a:xfrm>
            <a:off x="4169255" y="697832"/>
            <a:ext cx="4246162" cy="3766866"/>
          </a:xfrm>
          <a:prstGeom prst="rect">
            <a:avLst/>
          </a:prstGeom>
        </p:spPr>
      </p:pic>
    </p:spTree>
    <p:custDataLst>
      <p:tags r:id="rId1"/>
    </p:custDataLst>
    <p:extLst>
      <p:ext uri="{BB962C8B-B14F-4D97-AF65-F5344CB8AC3E}">
        <p14:creationId xmlns:p14="http://schemas.microsoft.com/office/powerpoint/2010/main" val="35826291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87CE21-5DEB-84E7-6390-09C5C4DC1C83}"/>
              </a:ext>
            </a:extLst>
          </p:cNvPr>
          <p:cNvSpPr>
            <a:spLocks noGrp="1"/>
          </p:cNvSpPr>
          <p:nvPr>
            <p:ph type="title"/>
          </p:nvPr>
        </p:nvSpPr>
        <p:spPr/>
        <p:txBody>
          <a:bodyPr/>
          <a:lstStyle/>
          <a:p>
            <a:r>
              <a:rPr lang="en-US" dirty="0"/>
              <a:t>Key Points</a:t>
            </a:r>
          </a:p>
        </p:txBody>
      </p:sp>
      <p:sp>
        <p:nvSpPr>
          <p:cNvPr id="6" name="Content Placeholder 5">
            <a:extLst>
              <a:ext uri="{FF2B5EF4-FFF2-40B4-BE49-F238E27FC236}">
                <a16:creationId xmlns:a16="http://schemas.microsoft.com/office/drawing/2014/main" id="{789C0204-A797-BF2A-A606-CBCE835EF705}"/>
              </a:ext>
            </a:extLst>
          </p:cNvPr>
          <p:cNvSpPr>
            <a:spLocks noGrp="1"/>
          </p:cNvSpPr>
          <p:nvPr>
            <p:ph idx="1"/>
          </p:nvPr>
        </p:nvSpPr>
        <p:spPr/>
        <p:txBody>
          <a:bodyPr/>
          <a:lstStyle/>
          <a:p>
            <a:r>
              <a:rPr lang="en-US" dirty="0"/>
              <a:t>When inexperience meets the road, crash risks increase</a:t>
            </a:r>
          </a:p>
          <a:p>
            <a:r>
              <a:rPr lang="en-US" dirty="0"/>
              <a:t>GDL and JOL systems are proven to reduce teen crashes by as much as 40 percent</a:t>
            </a:r>
          </a:p>
          <a:p>
            <a:r>
              <a:rPr lang="en-US" dirty="0"/>
              <a:t>GDL/JOL systems maximize driving experience and minimize common crash risks</a:t>
            </a:r>
          </a:p>
        </p:txBody>
      </p:sp>
    </p:spTree>
    <p:custDataLst>
      <p:tags r:id="rId1"/>
    </p:custDataLst>
    <p:extLst>
      <p:ext uri="{BB962C8B-B14F-4D97-AF65-F5344CB8AC3E}">
        <p14:creationId xmlns:p14="http://schemas.microsoft.com/office/powerpoint/2010/main" val="18185849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4B8DF8-9341-7EA1-BBE0-807C8913270E}"/>
              </a:ext>
            </a:extLst>
          </p:cNvPr>
          <p:cNvSpPr>
            <a:spLocks noGrp="1"/>
          </p:cNvSpPr>
          <p:nvPr>
            <p:ph type="title"/>
          </p:nvPr>
        </p:nvSpPr>
        <p:spPr/>
        <p:txBody>
          <a:bodyPr/>
          <a:lstStyle/>
          <a:p>
            <a:r>
              <a:rPr lang="en-US" dirty="0"/>
              <a:t>Mature Drivers</a:t>
            </a:r>
          </a:p>
        </p:txBody>
      </p:sp>
    </p:spTree>
    <p:custDataLst>
      <p:tags r:id="rId1"/>
    </p:custDataLst>
    <p:extLst>
      <p:ext uri="{BB962C8B-B14F-4D97-AF65-F5344CB8AC3E}">
        <p14:creationId xmlns:p14="http://schemas.microsoft.com/office/powerpoint/2010/main" val="41587098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0C0AD-BDB1-CFAB-EAE5-9C52541FF702}"/>
              </a:ext>
            </a:extLst>
          </p:cNvPr>
          <p:cNvSpPr>
            <a:spLocks noGrp="1"/>
          </p:cNvSpPr>
          <p:nvPr>
            <p:ph type="title"/>
          </p:nvPr>
        </p:nvSpPr>
        <p:spPr/>
        <p:txBody>
          <a:bodyPr/>
          <a:lstStyle/>
          <a:p>
            <a:r>
              <a:rPr lang="en-US" dirty="0"/>
              <a:t>Mature Drivers</a:t>
            </a:r>
          </a:p>
        </p:txBody>
      </p:sp>
      <p:sp>
        <p:nvSpPr>
          <p:cNvPr id="6" name="Content Placeholder 5">
            <a:extLst>
              <a:ext uri="{FF2B5EF4-FFF2-40B4-BE49-F238E27FC236}">
                <a16:creationId xmlns:a16="http://schemas.microsoft.com/office/drawing/2014/main" id="{294F2D16-EE5F-50A0-502C-78429CF2F5EA}"/>
              </a:ext>
            </a:extLst>
          </p:cNvPr>
          <p:cNvSpPr>
            <a:spLocks noGrp="1"/>
          </p:cNvSpPr>
          <p:nvPr>
            <p:ph idx="1"/>
          </p:nvPr>
        </p:nvSpPr>
        <p:spPr>
          <a:xfrm>
            <a:off x="1648326" y="1382400"/>
            <a:ext cx="2628198" cy="3082297"/>
          </a:xfrm>
        </p:spPr>
        <p:txBody>
          <a:bodyPr/>
          <a:lstStyle/>
          <a:p>
            <a:r>
              <a:rPr lang="en-US" dirty="0"/>
              <a:t>Dignity</a:t>
            </a:r>
          </a:p>
          <a:p>
            <a:r>
              <a:rPr lang="en-US" dirty="0"/>
              <a:t>Self-respect</a:t>
            </a:r>
          </a:p>
          <a:p>
            <a:r>
              <a:rPr lang="en-US" dirty="0"/>
              <a:t>Autonomy</a:t>
            </a:r>
          </a:p>
        </p:txBody>
      </p:sp>
      <p:pic>
        <p:nvPicPr>
          <p:cNvPr id="10" name="Picture 9">
            <a:extLst>
              <a:ext uri="{FF2B5EF4-FFF2-40B4-BE49-F238E27FC236}">
                <a16:creationId xmlns:a16="http://schemas.microsoft.com/office/drawing/2014/main" id="{F919EC3A-C12E-BD8F-A172-8998E5671CE6}"/>
              </a:ext>
            </a:extLst>
          </p:cNvPr>
          <p:cNvPicPr>
            <a:picLocks noChangeAspect="1"/>
          </p:cNvPicPr>
          <p:nvPr/>
        </p:nvPicPr>
        <p:blipFill>
          <a:blip r:embed="rId4"/>
          <a:stretch>
            <a:fillRect/>
          </a:stretch>
        </p:blipFill>
        <p:spPr>
          <a:xfrm>
            <a:off x="4276524" y="711324"/>
            <a:ext cx="2876951" cy="3753374"/>
          </a:xfrm>
          <a:prstGeom prst="rect">
            <a:avLst/>
          </a:prstGeom>
        </p:spPr>
      </p:pic>
    </p:spTree>
    <p:custDataLst>
      <p:tags r:id="rId1"/>
    </p:custDataLst>
    <p:extLst>
      <p:ext uri="{BB962C8B-B14F-4D97-AF65-F5344CB8AC3E}">
        <p14:creationId xmlns:p14="http://schemas.microsoft.com/office/powerpoint/2010/main" val="2989663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FCF4B-3282-D815-CCC6-E761656A22E2}"/>
              </a:ext>
            </a:extLst>
          </p:cNvPr>
          <p:cNvSpPr>
            <a:spLocks noGrp="1"/>
          </p:cNvSpPr>
          <p:nvPr>
            <p:ph type="title"/>
          </p:nvPr>
        </p:nvSpPr>
        <p:spPr/>
        <p:txBody>
          <a:bodyPr/>
          <a:lstStyle/>
          <a:p>
            <a:r>
              <a:rPr lang="en-US" dirty="0"/>
              <a:t>Instructor Responsibilities</a:t>
            </a:r>
          </a:p>
        </p:txBody>
      </p:sp>
      <p:sp>
        <p:nvSpPr>
          <p:cNvPr id="8" name="Content Placeholder 7">
            <a:extLst>
              <a:ext uri="{FF2B5EF4-FFF2-40B4-BE49-F238E27FC236}">
                <a16:creationId xmlns:a16="http://schemas.microsoft.com/office/drawing/2014/main" id="{FB631971-5E32-F4C2-18BC-1795A436C6BE}"/>
              </a:ext>
            </a:extLst>
          </p:cNvPr>
          <p:cNvSpPr>
            <a:spLocks noGrp="1"/>
          </p:cNvSpPr>
          <p:nvPr>
            <p:ph idx="1"/>
          </p:nvPr>
        </p:nvSpPr>
        <p:spPr>
          <a:xfrm>
            <a:off x="196502" y="1202386"/>
            <a:ext cx="3798747" cy="3262312"/>
          </a:xfrm>
        </p:spPr>
        <p:txBody>
          <a:bodyPr>
            <a:normAutofit/>
          </a:bodyPr>
          <a:lstStyle/>
          <a:p>
            <a:r>
              <a:rPr lang="en-US" sz="2400" dirty="0"/>
              <a:t>Motivate participants</a:t>
            </a:r>
          </a:p>
          <a:p>
            <a:r>
              <a:rPr lang="en-US" sz="2400" dirty="0"/>
              <a:t>Address potentially disruptive behaviors</a:t>
            </a:r>
          </a:p>
          <a:p>
            <a:r>
              <a:rPr lang="en-US" sz="2400" dirty="0"/>
              <a:t>Keep participants focused and involved</a:t>
            </a:r>
          </a:p>
        </p:txBody>
      </p:sp>
      <p:pic>
        <p:nvPicPr>
          <p:cNvPr id="12" name="Picture 11">
            <a:extLst>
              <a:ext uri="{FF2B5EF4-FFF2-40B4-BE49-F238E27FC236}">
                <a16:creationId xmlns:a16="http://schemas.microsoft.com/office/drawing/2014/main" id="{5740F19B-CDD2-B12A-94C0-2F67F17A71A1}"/>
              </a:ext>
            </a:extLst>
          </p:cNvPr>
          <p:cNvPicPr>
            <a:picLocks noChangeAspect="1"/>
          </p:cNvPicPr>
          <p:nvPr/>
        </p:nvPicPr>
        <p:blipFill>
          <a:blip r:embed="rId4"/>
          <a:stretch>
            <a:fillRect/>
          </a:stretch>
        </p:blipFill>
        <p:spPr>
          <a:xfrm>
            <a:off x="4572000" y="945715"/>
            <a:ext cx="3798747" cy="3310521"/>
          </a:xfrm>
          <a:prstGeom prst="rect">
            <a:avLst/>
          </a:prstGeom>
        </p:spPr>
      </p:pic>
    </p:spTree>
    <p:custDataLst>
      <p:tags r:id="rId1"/>
    </p:custDataLst>
    <p:extLst>
      <p:ext uri="{BB962C8B-B14F-4D97-AF65-F5344CB8AC3E}">
        <p14:creationId xmlns:p14="http://schemas.microsoft.com/office/powerpoint/2010/main" val="4879392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65BBBD-737C-A1D9-F64D-65661267CB78}"/>
              </a:ext>
            </a:extLst>
          </p:cNvPr>
          <p:cNvSpPr>
            <a:spLocks noGrp="1"/>
          </p:cNvSpPr>
          <p:nvPr>
            <p:ph type="title"/>
          </p:nvPr>
        </p:nvSpPr>
        <p:spPr/>
        <p:txBody>
          <a:bodyPr/>
          <a:lstStyle/>
          <a:p>
            <a:r>
              <a:rPr lang="en-US" dirty="0"/>
              <a:t>Mature Drivers</a:t>
            </a:r>
          </a:p>
        </p:txBody>
      </p:sp>
      <p:sp>
        <p:nvSpPr>
          <p:cNvPr id="6" name="Content Placeholder 5">
            <a:extLst>
              <a:ext uri="{FF2B5EF4-FFF2-40B4-BE49-F238E27FC236}">
                <a16:creationId xmlns:a16="http://schemas.microsoft.com/office/drawing/2014/main" id="{288F7D47-0319-2A1D-D9B7-14EF0F137177}"/>
              </a:ext>
            </a:extLst>
          </p:cNvPr>
          <p:cNvSpPr>
            <a:spLocks noGrp="1"/>
          </p:cNvSpPr>
          <p:nvPr>
            <p:ph idx="1"/>
          </p:nvPr>
        </p:nvSpPr>
        <p:spPr>
          <a:xfrm>
            <a:off x="1159028" y="1606550"/>
            <a:ext cx="3136245" cy="2315745"/>
          </a:xfrm>
        </p:spPr>
        <p:txBody>
          <a:bodyPr/>
          <a:lstStyle/>
          <a:p>
            <a:pPr marL="0" indent="0">
              <a:buNone/>
            </a:pPr>
            <a:r>
              <a:rPr lang="en-US" dirty="0"/>
              <a:t>Mature Drivers are more likely to be in a two-vehicle collision</a:t>
            </a:r>
          </a:p>
        </p:txBody>
      </p:sp>
      <p:pic>
        <p:nvPicPr>
          <p:cNvPr id="8" name="Picture 7">
            <a:extLst>
              <a:ext uri="{FF2B5EF4-FFF2-40B4-BE49-F238E27FC236}">
                <a16:creationId xmlns:a16="http://schemas.microsoft.com/office/drawing/2014/main" id="{A641BB3B-44BE-FC86-A1A6-385C0A203221}"/>
              </a:ext>
            </a:extLst>
          </p:cNvPr>
          <p:cNvPicPr>
            <a:picLocks noChangeAspect="1"/>
          </p:cNvPicPr>
          <p:nvPr/>
        </p:nvPicPr>
        <p:blipFill>
          <a:blip r:embed="rId4"/>
          <a:stretch>
            <a:fillRect/>
          </a:stretch>
        </p:blipFill>
        <p:spPr>
          <a:xfrm>
            <a:off x="4572000" y="995142"/>
            <a:ext cx="4344006" cy="3153215"/>
          </a:xfrm>
          <a:prstGeom prst="rect">
            <a:avLst/>
          </a:prstGeom>
        </p:spPr>
      </p:pic>
    </p:spTree>
    <p:custDataLst>
      <p:tags r:id="rId1"/>
    </p:custDataLst>
    <p:extLst>
      <p:ext uri="{BB962C8B-B14F-4D97-AF65-F5344CB8AC3E}">
        <p14:creationId xmlns:p14="http://schemas.microsoft.com/office/powerpoint/2010/main" val="23639651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235571-8DB5-FDEA-C597-624D126CF3AA}"/>
              </a:ext>
            </a:extLst>
          </p:cNvPr>
          <p:cNvSpPr>
            <a:spLocks noGrp="1"/>
          </p:cNvSpPr>
          <p:nvPr>
            <p:ph type="title"/>
          </p:nvPr>
        </p:nvSpPr>
        <p:spPr/>
        <p:txBody>
          <a:bodyPr/>
          <a:lstStyle/>
          <a:p>
            <a:r>
              <a:rPr lang="en-US" dirty="0"/>
              <a:t>Mature Driver Facts</a:t>
            </a:r>
          </a:p>
        </p:txBody>
      </p:sp>
      <p:sp>
        <p:nvSpPr>
          <p:cNvPr id="6" name="Content Placeholder 5">
            <a:extLst>
              <a:ext uri="{FF2B5EF4-FFF2-40B4-BE49-F238E27FC236}">
                <a16:creationId xmlns:a16="http://schemas.microsoft.com/office/drawing/2014/main" id="{7DC3A9A6-8243-62C0-CFD8-A5FDCDA5AAB8}"/>
              </a:ext>
            </a:extLst>
          </p:cNvPr>
          <p:cNvSpPr>
            <a:spLocks noGrp="1"/>
          </p:cNvSpPr>
          <p:nvPr>
            <p:ph idx="1"/>
          </p:nvPr>
        </p:nvSpPr>
        <p:spPr/>
        <p:txBody>
          <a:bodyPr/>
          <a:lstStyle/>
          <a:p>
            <a:r>
              <a:rPr lang="en-US" dirty="0"/>
              <a:t>Night driving is the most dangerous</a:t>
            </a:r>
          </a:p>
          <a:p>
            <a:r>
              <a:rPr lang="en-US" dirty="0"/>
              <a:t>Highest fatal crash rate on rural, non-interstate two-lane roads</a:t>
            </a:r>
          </a:p>
          <a:p>
            <a:r>
              <a:rPr lang="en-US" dirty="0"/>
              <a:t>Mature drivers crashes are more likely to be multi-vehicle collisions</a:t>
            </a:r>
          </a:p>
          <a:p>
            <a:r>
              <a:rPr lang="en-US" dirty="0"/>
              <a:t>Mature drivers self-regulate driving</a:t>
            </a:r>
          </a:p>
        </p:txBody>
      </p:sp>
    </p:spTree>
    <p:custDataLst>
      <p:tags r:id="rId1"/>
    </p:custDataLst>
    <p:extLst>
      <p:ext uri="{BB962C8B-B14F-4D97-AF65-F5344CB8AC3E}">
        <p14:creationId xmlns:p14="http://schemas.microsoft.com/office/powerpoint/2010/main" val="5873643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3997E1-2CDF-AEDE-A59B-FC8715F28687}"/>
              </a:ext>
            </a:extLst>
          </p:cNvPr>
          <p:cNvSpPr>
            <a:spLocks noGrp="1"/>
          </p:cNvSpPr>
          <p:nvPr>
            <p:ph type="title"/>
          </p:nvPr>
        </p:nvSpPr>
        <p:spPr/>
        <p:txBody>
          <a:bodyPr/>
          <a:lstStyle/>
          <a:p>
            <a:r>
              <a:rPr lang="en-US" dirty="0"/>
              <a:t>The Effects of Aging</a:t>
            </a:r>
          </a:p>
        </p:txBody>
      </p:sp>
      <p:sp>
        <p:nvSpPr>
          <p:cNvPr id="6" name="Content Placeholder 5">
            <a:extLst>
              <a:ext uri="{FF2B5EF4-FFF2-40B4-BE49-F238E27FC236}">
                <a16:creationId xmlns:a16="http://schemas.microsoft.com/office/drawing/2014/main" id="{AC7045ED-5395-2B03-9911-8299B3925E94}"/>
              </a:ext>
            </a:extLst>
          </p:cNvPr>
          <p:cNvSpPr>
            <a:spLocks noGrp="1"/>
          </p:cNvSpPr>
          <p:nvPr>
            <p:ph idx="1"/>
          </p:nvPr>
        </p:nvSpPr>
        <p:spPr>
          <a:xfrm>
            <a:off x="1624262" y="1804736"/>
            <a:ext cx="5985647" cy="2659961"/>
          </a:xfrm>
        </p:spPr>
        <p:txBody>
          <a:bodyPr/>
          <a:lstStyle/>
          <a:p>
            <a:pPr marL="0" indent="0">
              <a:buNone/>
            </a:pPr>
            <a:r>
              <a:rPr lang="en-US" dirty="0"/>
              <a:t>Driving is based 90% on visual cues</a:t>
            </a:r>
          </a:p>
        </p:txBody>
      </p:sp>
      <p:pic>
        <p:nvPicPr>
          <p:cNvPr id="8" name="Picture 7">
            <a:extLst>
              <a:ext uri="{FF2B5EF4-FFF2-40B4-BE49-F238E27FC236}">
                <a16:creationId xmlns:a16="http://schemas.microsoft.com/office/drawing/2014/main" id="{417F811C-C27C-5477-4E20-72AA0E2C7AF1}"/>
              </a:ext>
            </a:extLst>
          </p:cNvPr>
          <p:cNvPicPr>
            <a:picLocks noChangeAspect="1"/>
          </p:cNvPicPr>
          <p:nvPr/>
        </p:nvPicPr>
        <p:blipFill>
          <a:blip r:embed="rId4"/>
          <a:stretch>
            <a:fillRect/>
          </a:stretch>
        </p:blipFill>
        <p:spPr>
          <a:xfrm>
            <a:off x="1534090" y="2416901"/>
            <a:ext cx="6268325" cy="1524213"/>
          </a:xfrm>
          <a:prstGeom prst="rect">
            <a:avLst/>
          </a:prstGeom>
        </p:spPr>
      </p:pic>
    </p:spTree>
    <p:custDataLst>
      <p:tags r:id="rId1"/>
    </p:custDataLst>
    <p:extLst>
      <p:ext uri="{BB962C8B-B14F-4D97-AF65-F5344CB8AC3E}">
        <p14:creationId xmlns:p14="http://schemas.microsoft.com/office/powerpoint/2010/main" val="11274558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5B2755-5FE0-A55F-C883-2004D487A162}"/>
              </a:ext>
            </a:extLst>
          </p:cNvPr>
          <p:cNvSpPr>
            <a:spLocks noGrp="1"/>
          </p:cNvSpPr>
          <p:nvPr>
            <p:ph type="title"/>
          </p:nvPr>
        </p:nvSpPr>
        <p:spPr/>
        <p:txBody>
          <a:bodyPr/>
          <a:lstStyle/>
          <a:p>
            <a:r>
              <a:rPr lang="en-US" dirty="0"/>
              <a:t>Mature Driver Safety Tips</a:t>
            </a:r>
          </a:p>
        </p:txBody>
      </p:sp>
      <p:sp>
        <p:nvSpPr>
          <p:cNvPr id="7" name="Content Placeholder 6">
            <a:extLst>
              <a:ext uri="{FF2B5EF4-FFF2-40B4-BE49-F238E27FC236}">
                <a16:creationId xmlns:a16="http://schemas.microsoft.com/office/drawing/2014/main" id="{5F10A531-77A1-CE6B-C5F7-AB4287B746C5}"/>
              </a:ext>
            </a:extLst>
          </p:cNvPr>
          <p:cNvSpPr>
            <a:spLocks noGrp="1"/>
          </p:cNvSpPr>
          <p:nvPr>
            <p:ph sz="half" idx="1"/>
          </p:nvPr>
        </p:nvSpPr>
        <p:spPr/>
        <p:txBody>
          <a:bodyPr/>
          <a:lstStyle/>
          <a:p>
            <a:r>
              <a:rPr lang="en-US" dirty="0"/>
              <a:t>Have eyes tested</a:t>
            </a:r>
          </a:p>
          <a:p>
            <a:r>
              <a:rPr lang="en-US" dirty="0"/>
              <a:t>Clear windshield</a:t>
            </a:r>
          </a:p>
          <a:p>
            <a:r>
              <a:rPr lang="en-US" dirty="0"/>
              <a:t>Clean headlights</a:t>
            </a:r>
          </a:p>
          <a:p>
            <a:r>
              <a:rPr lang="en-US" dirty="0"/>
              <a:t>Avoid glare</a:t>
            </a:r>
          </a:p>
          <a:p>
            <a:r>
              <a:rPr lang="en-US" dirty="0"/>
              <a:t>Avoid left lane</a:t>
            </a:r>
          </a:p>
        </p:txBody>
      </p:sp>
      <p:sp>
        <p:nvSpPr>
          <p:cNvPr id="8" name="Content Placeholder 7">
            <a:extLst>
              <a:ext uri="{FF2B5EF4-FFF2-40B4-BE49-F238E27FC236}">
                <a16:creationId xmlns:a16="http://schemas.microsoft.com/office/drawing/2014/main" id="{6EDD2CB0-43EC-8E1C-02F6-D4658E02F2A5}"/>
              </a:ext>
            </a:extLst>
          </p:cNvPr>
          <p:cNvSpPr>
            <a:spLocks noGrp="1"/>
          </p:cNvSpPr>
          <p:nvPr>
            <p:ph sz="half" idx="2"/>
          </p:nvPr>
        </p:nvSpPr>
        <p:spPr/>
        <p:txBody>
          <a:bodyPr/>
          <a:lstStyle/>
          <a:p>
            <a:r>
              <a:rPr lang="en-US" dirty="0"/>
              <a:t>Reduce distractions</a:t>
            </a:r>
          </a:p>
          <a:p>
            <a:r>
              <a:rPr lang="en-US" dirty="0"/>
              <a:t>Communicate</a:t>
            </a:r>
          </a:p>
          <a:p>
            <a:r>
              <a:rPr lang="en-US" dirty="0"/>
              <a:t>Drive smart</a:t>
            </a:r>
          </a:p>
          <a:p>
            <a:r>
              <a:rPr lang="en-US" dirty="0"/>
              <a:t>Listen</a:t>
            </a:r>
          </a:p>
        </p:txBody>
      </p:sp>
    </p:spTree>
    <p:custDataLst>
      <p:tags r:id="rId1"/>
    </p:custDataLst>
    <p:extLst>
      <p:ext uri="{BB962C8B-B14F-4D97-AF65-F5344CB8AC3E}">
        <p14:creationId xmlns:p14="http://schemas.microsoft.com/office/powerpoint/2010/main" val="13143960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4B8DF8-9341-7EA1-BBE0-807C8913270E}"/>
              </a:ext>
            </a:extLst>
          </p:cNvPr>
          <p:cNvSpPr>
            <a:spLocks noGrp="1"/>
          </p:cNvSpPr>
          <p:nvPr>
            <p:ph type="title"/>
          </p:nvPr>
        </p:nvSpPr>
        <p:spPr>
          <a:xfrm>
            <a:off x="5057527" y="402943"/>
            <a:ext cx="4022863" cy="1173194"/>
          </a:xfrm>
        </p:spPr>
        <p:txBody>
          <a:bodyPr/>
          <a:lstStyle/>
          <a:p>
            <a:r>
              <a:rPr lang="en-US" dirty="0"/>
              <a:t>Vehicle and </a:t>
            </a:r>
            <a:br>
              <a:rPr lang="en-US" dirty="0"/>
            </a:br>
            <a:r>
              <a:rPr lang="en-US" dirty="0"/>
              <a:t>Driver Control</a:t>
            </a:r>
          </a:p>
        </p:txBody>
      </p:sp>
    </p:spTree>
    <p:custDataLst>
      <p:tags r:id="rId1"/>
    </p:custDataLst>
    <p:extLst>
      <p:ext uri="{BB962C8B-B14F-4D97-AF65-F5344CB8AC3E}">
        <p14:creationId xmlns:p14="http://schemas.microsoft.com/office/powerpoint/2010/main" val="16265668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B9B5E6-21A6-BEC4-B5E8-44DA30519D44}"/>
              </a:ext>
            </a:extLst>
          </p:cNvPr>
          <p:cNvSpPr>
            <a:spLocks noGrp="1"/>
          </p:cNvSpPr>
          <p:nvPr>
            <p:ph type="title"/>
          </p:nvPr>
        </p:nvSpPr>
        <p:spPr/>
        <p:txBody>
          <a:bodyPr/>
          <a:lstStyle/>
          <a:p>
            <a:r>
              <a:rPr lang="en-US" dirty="0"/>
              <a:t>Vehicle Safety Features</a:t>
            </a:r>
          </a:p>
        </p:txBody>
      </p:sp>
      <p:sp>
        <p:nvSpPr>
          <p:cNvPr id="6" name="Content Placeholder 5">
            <a:extLst>
              <a:ext uri="{FF2B5EF4-FFF2-40B4-BE49-F238E27FC236}">
                <a16:creationId xmlns:a16="http://schemas.microsoft.com/office/drawing/2014/main" id="{C4E8BADB-2488-D11F-2258-824CCE0EE49F}"/>
              </a:ext>
            </a:extLst>
          </p:cNvPr>
          <p:cNvSpPr>
            <a:spLocks noGrp="1"/>
          </p:cNvSpPr>
          <p:nvPr>
            <p:ph idx="1"/>
          </p:nvPr>
        </p:nvSpPr>
        <p:spPr>
          <a:xfrm>
            <a:off x="689797" y="1485354"/>
            <a:ext cx="4375498" cy="1775204"/>
          </a:xfrm>
        </p:spPr>
        <p:txBody>
          <a:bodyPr/>
          <a:lstStyle/>
          <a:p>
            <a:pPr marL="0" indent="0">
              <a:buNone/>
            </a:pPr>
            <a:r>
              <a:rPr lang="en-US" dirty="0"/>
              <a:t>Safety equipment is no substitute for defensive driving techniques</a:t>
            </a:r>
          </a:p>
        </p:txBody>
      </p:sp>
      <p:pic>
        <p:nvPicPr>
          <p:cNvPr id="3" name="Picture 2">
            <a:extLst>
              <a:ext uri="{FF2B5EF4-FFF2-40B4-BE49-F238E27FC236}">
                <a16:creationId xmlns:a16="http://schemas.microsoft.com/office/drawing/2014/main" id="{E8EF3AAA-636C-A73C-BEE3-C50A8B259FCD}"/>
              </a:ext>
            </a:extLst>
          </p:cNvPr>
          <p:cNvPicPr>
            <a:picLocks noChangeAspect="1"/>
          </p:cNvPicPr>
          <p:nvPr/>
        </p:nvPicPr>
        <p:blipFill>
          <a:blip r:embed="rId4"/>
          <a:stretch>
            <a:fillRect/>
          </a:stretch>
        </p:blipFill>
        <p:spPr>
          <a:xfrm>
            <a:off x="5171160" y="945715"/>
            <a:ext cx="2970849" cy="3693667"/>
          </a:xfrm>
          <a:prstGeom prst="rect">
            <a:avLst/>
          </a:prstGeom>
        </p:spPr>
      </p:pic>
    </p:spTree>
    <p:custDataLst>
      <p:tags r:id="rId1"/>
    </p:custDataLst>
    <p:extLst>
      <p:ext uri="{BB962C8B-B14F-4D97-AF65-F5344CB8AC3E}">
        <p14:creationId xmlns:p14="http://schemas.microsoft.com/office/powerpoint/2010/main" val="38569538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A526-C32C-6394-5088-3AD7524C6184}"/>
              </a:ext>
            </a:extLst>
          </p:cNvPr>
          <p:cNvSpPr>
            <a:spLocks noGrp="1"/>
          </p:cNvSpPr>
          <p:nvPr>
            <p:ph type="title"/>
          </p:nvPr>
        </p:nvSpPr>
        <p:spPr/>
        <p:txBody>
          <a:bodyPr/>
          <a:lstStyle/>
          <a:p>
            <a:r>
              <a:rPr lang="en-US" dirty="0"/>
              <a:t>Anti-Locking Brakes (ABS)</a:t>
            </a:r>
          </a:p>
        </p:txBody>
      </p:sp>
      <p:sp>
        <p:nvSpPr>
          <p:cNvPr id="5" name="Content Placeholder 4">
            <a:extLst>
              <a:ext uri="{FF2B5EF4-FFF2-40B4-BE49-F238E27FC236}">
                <a16:creationId xmlns:a16="http://schemas.microsoft.com/office/drawing/2014/main" id="{BA6103A7-0267-0C77-52D0-2CE67EA73582}"/>
              </a:ext>
            </a:extLst>
          </p:cNvPr>
          <p:cNvSpPr>
            <a:spLocks noGrp="1"/>
          </p:cNvSpPr>
          <p:nvPr>
            <p:ph idx="1"/>
          </p:nvPr>
        </p:nvSpPr>
        <p:spPr>
          <a:xfrm>
            <a:off x="273361" y="1587130"/>
            <a:ext cx="3994485" cy="2395323"/>
          </a:xfrm>
        </p:spPr>
        <p:txBody>
          <a:bodyPr/>
          <a:lstStyle/>
          <a:p>
            <a:pPr marL="0" indent="0">
              <a:buNone/>
            </a:pPr>
            <a:r>
              <a:rPr lang="en-US" dirty="0"/>
              <a:t>When the drivers inappropriately “pump” anti-locking brakes, problems occur</a:t>
            </a:r>
          </a:p>
        </p:txBody>
      </p:sp>
      <p:pic>
        <p:nvPicPr>
          <p:cNvPr id="7" name="Picture 6">
            <a:extLst>
              <a:ext uri="{FF2B5EF4-FFF2-40B4-BE49-F238E27FC236}">
                <a16:creationId xmlns:a16="http://schemas.microsoft.com/office/drawing/2014/main" id="{0792BCB0-0B84-4A63-6C0B-2575DD7AB578}"/>
              </a:ext>
            </a:extLst>
          </p:cNvPr>
          <p:cNvPicPr>
            <a:picLocks noChangeAspect="1"/>
          </p:cNvPicPr>
          <p:nvPr/>
        </p:nvPicPr>
        <p:blipFill>
          <a:blip r:embed="rId4"/>
          <a:stretch>
            <a:fillRect/>
          </a:stretch>
        </p:blipFill>
        <p:spPr>
          <a:xfrm>
            <a:off x="4267846" y="1421331"/>
            <a:ext cx="4406922" cy="2930711"/>
          </a:xfrm>
          <a:prstGeom prst="rect">
            <a:avLst/>
          </a:prstGeom>
        </p:spPr>
      </p:pic>
      <p:pic>
        <p:nvPicPr>
          <p:cNvPr id="9" name="Picture 8">
            <a:extLst>
              <a:ext uri="{FF2B5EF4-FFF2-40B4-BE49-F238E27FC236}">
                <a16:creationId xmlns:a16="http://schemas.microsoft.com/office/drawing/2014/main" id="{ABAB9FDD-3B5A-3B1C-4BD8-F3F5A9373C62}"/>
              </a:ext>
            </a:extLst>
          </p:cNvPr>
          <p:cNvPicPr>
            <a:picLocks noChangeAspect="1"/>
          </p:cNvPicPr>
          <p:nvPr/>
        </p:nvPicPr>
        <p:blipFill>
          <a:blip r:embed="rId5"/>
          <a:stretch>
            <a:fillRect/>
          </a:stretch>
        </p:blipFill>
        <p:spPr>
          <a:xfrm>
            <a:off x="7528075" y="236003"/>
            <a:ext cx="1146693" cy="1146693"/>
          </a:xfrm>
          <a:prstGeom prst="rect">
            <a:avLst/>
          </a:prstGeom>
        </p:spPr>
      </p:pic>
    </p:spTree>
    <p:custDataLst>
      <p:tags r:id="rId1"/>
    </p:custDataLst>
    <p:extLst>
      <p:ext uri="{BB962C8B-B14F-4D97-AF65-F5344CB8AC3E}">
        <p14:creationId xmlns:p14="http://schemas.microsoft.com/office/powerpoint/2010/main" val="29690044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48D063-E832-8394-B79C-222EE61B9D3B}"/>
              </a:ext>
            </a:extLst>
          </p:cNvPr>
          <p:cNvSpPr>
            <a:spLocks noGrp="1"/>
          </p:cNvSpPr>
          <p:nvPr>
            <p:ph type="title"/>
          </p:nvPr>
        </p:nvSpPr>
        <p:spPr/>
        <p:txBody>
          <a:bodyPr/>
          <a:lstStyle/>
          <a:p>
            <a:r>
              <a:rPr lang="en-US" dirty="0"/>
              <a:t>Anti-Locking Brakes (ABS)</a:t>
            </a:r>
          </a:p>
        </p:txBody>
      </p:sp>
      <p:pic>
        <p:nvPicPr>
          <p:cNvPr id="1026" name="Picture 2" descr="See the source image">
            <a:extLst>
              <a:ext uri="{FF2B5EF4-FFF2-40B4-BE49-F238E27FC236}">
                <a16:creationId xmlns:a16="http://schemas.microsoft.com/office/drawing/2014/main" id="{5EF0499A-032A-A709-B0B7-F3E112658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98" y="945714"/>
            <a:ext cx="6645203" cy="37360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96937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84C48F-E17C-F3BF-C630-A7346AFDECDB}"/>
              </a:ext>
            </a:extLst>
          </p:cNvPr>
          <p:cNvSpPr>
            <a:spLocks noGrp="1"/>
          </p:cNvSpPr>
          <p:nvPr>
            <p:ph type="title"/>
          </p:nvPr>
        </p:nvSpPr>
        <p:spPr/>
        <p:txBody>
          <a:bodyPr/>
          <a:lstStyle/>
          <a:p>
            <a:r>
              <a:rPr lang="en-US" dirty="0"/>
              <a:t>Anti-Locking Brakes (ABS)</a:t>
            </a:r>
          </a:p>
        </p:txBody>
      </p:sp>
      <p:sp>
        <p:nvSpPr>
          <p:cNvPr id="6" name="Content Placeholder 5">
            <a:extLst>
              <a:ext uri="{FF2B5EF4-FFF2-40B4-BE49-F238E27FC236}">
                <a16:creationId xmlns:a16="http://schemas.microsoft.com/office/drawing/2014/main" id="{AC2E2718-9F9F-B1B4-EFF2-D1F2DD55FF90}"/>
              </a:ext>
            </a:extLst>
          </p:cNvPr>
          <p:cNvSpPr>
            <a:spLocks noGrp="1"/>
          </p:cNvSpPr>
          <p:nvPr>
            <p:ph idx="1"/>
          </p:nvPr>
        </p:nvSpPr>
        <p:spPr>
          <a:xfrm>
            <a:off x="196502" y="1888958"/>
            <a:ext cx="4267214" cy="1503947"/>
          </a:xfrm>
        </p:spPr>
        <p:txBody>
          <a:bodyPr/>
          <a:lstStyle/>
          <a:p>
            <a:pPr marL="0" indent="0">
              <a:buNone/>
            </a:pPr>
            <a:r>
              <a:rPr lang="en-US" dirty="0"/>
              <a:t>Use the safest following distance as dictated by the driving conditions</a:t>
            </a:r>
          </a:p>
        </p:txBody>
      </p:sp>
      <p:pic>
        <p:nvPicPr>
          <p:cNvPr id="8" name="Picture 7">
            <a:extLst>
              <a:ext uri="{FF2B5EF4-FFF2-40B4-BE49-F238E27FC236}">
                <a16:creationId xmlns:a16="http://schemas.microsoft.com/office/drawing/2014/main" id="{667066AC-433F-09B9-88EB-D35E66F31980}"/>
              </a:ext>
            </a:extLst>
          </p:cNvPr>
          <p:cNvPicPr>
            <a:picLocks noChangeAspect="1"/>
          </p:cNvPicPr>
          <p:nvPr/>
        </p:nvPicPr>
        <p:blipFill>
          <a:blip r:embed="rId4"/>
          <a:stretch>
            <a:fillRect/>
          </a:stretch>
        </p:blipFill>
        <p:spPr>
          <a:xfrm>
            <a:off x="4463716" y="1202386"/>
            <a:ext cx="4366589" cy="2987666"/>
          </a:xfrm>
          <a:prstGeom prst="rect">
            <a:avLst/>
          </a:prstGeom>
        </p:spPr>
      </p:pic>
    </p:spTree>
    <p:custDataLst>
      <p:tags r:id="rId1"/>
    </p:custDataLst>
    <p:extLst>
      <p:ext uri="{BB962C8B-B14F-4D97-AF65-F5344CB8AC3E}">
        <p14:creationId xmlns:p14="http://schemas.microsoft.com/office/powerpoint/2010/main" val="27355980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8AAFC-0E16-BA80-7738-5B8EBF1880B6}"/>
              </a:ext>
            </a:extLst>
          </p:cNvPr>
          <p:cNvSpPr>
            <a:spLocks noGrp="1"/>
          </p:cNvSpPr>
          <p:nvPr>
            <p:ph type="title"/>
          </p:nvPr>
        </p:nvSpPr>
        <p:spPr/>
        <p:txBody>
          <a:bodyPr/>
          <a:lstStyle/>
          <a:p>
            <a:r>
              <a:rPr lang="en-US" dirty="0"/>
              <a:t>Tires</a:t>
            </a:r>
          </a:p>
        </p:txBody>
      </p:sp>
      <p:pic>
        <p:nvPicPr>
          <p:cNvPr id="8" name="Content Placeholder 7">
            <a:extLst>
              <a:ext uri="{FF2B5EF4-FFF2-40B4-BE49-F238E27FC236}">
                <a16:creationId xmlns:a16="http://schemas.microsoft.com/office/drawing/2014/main" id="{A9EDE573-5FA7-6964-E7A6-1653E2A55299}"/>
              </a:ext>
            </a:extLst>
          </p:cNvPr>
          <p:cNvPicPr>
            <a:picLocks noGrp="1" noChangeAspect="1"/>
          </p:cNvPicPr>
          <p:nvPr>
            <p:ph idx="1"/>
          </p:nvPr>
        </p:nvPicPr>
        <p:blipFill>
          <a:blip r:embed="rId4"/>
          <a:stretch>
            <a:fillRect/>
          </a:stretch>
        </p:blipFill>
        <p:spPr>
          <a:xfrm>
            <a:off x="2003556" y="493295"/>
            <a:ext cx="5201274" cy="3970755"/>
          </a:xfrm>
        </p:spPr>
      </p:pic>
    </p:spTree>
    <p:custDataLst>
      <p:tags r:id="rId1"/>
    </p:custDataLst>
    <p:extLst>
      <p:ext uri="{BB962C8B-B14F-4D97-AF65-F5344CB8AC3E}">
        <p14:creationId xmlns:p14="http://schemas.microsoft.com/office/powerpoint/2010/main" val="614507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5EA797-3AF3-9AD6-1DCC-87F72EA4D24D}"/>
              </a:ext>
            </a:extLst>
          </p:cNvPr>
          <p:cNvSpPr>
            <a:spLocks noGrp="1"/>
          </p:cNvSpPr>
          <p:nvPr>
            <p:ph type="title"/>
          </p:nvPr>
        </p:nvSpPr>
        <p:spPr/>
        <p:txBody>
          <a:bodyPr/>
          <a:lstStyle/>
          <a:p>
            <a:r>
              <a:rPr lang="en-US" dirty="0"/>
              <a:t>Adult Learners</a:t>
            </a:r>
          </a:p>
        </p:txBody>
      </p:sp>
      <p:sp>
        <p:nvSpPr>
          <p:cNvPr id="6" name="Content Placeholder 5">
            <a:extLst>
              <a:ext uri="{FF2B5EF4-FFF2-40B4-BE49-F238E27FC236}">
                <a16:creationId xmlns:a16="http://schemas.microsoft.com/office/drawing/2014/main" id="{3B7BED77-52EC-7646-314E-52FC7707DAB2}"/>
              </a:ext>
            </a:extLst>
          </p:cNvPr>
          <p:cNvSpPr>
            <a:spLocks noGrp="1"/>
          </p:cNvSpPr>
          <p:nvPr>
            <p:ph idx="1"/>
          </p:nvPr>
        </p:nvSpPr>
        <p:spPr>
          <a:xfrm>
            <a:off x="196503" y="945715"/>
            <a:ext cx="5089872" cy="3262312"/>
          </a:xfrm>
        </p:spPr>
        <p:txBody>
          <a:bodyPr>
            <a:noAutofit/>
          </a:bodyPr>
          <a:lstStyle/>
          <a:p>
            <a:pPr>
              <a:spcBef>
                <a:spcPts val="600"/>
              </a:spcBef>
            </a:pPr>
            <a:r>
              <a:rPr lang="en-US" sz="2000" dirty="0"/>
              <a:t>Need to be respected</a:t>
            </a:r>
          </a:p>
          <a:p>
            <a:pPr>
              <a:spcBef>
                <a:spcPts val="600"/>
              </a:spcBef>
            </a:pPr>
            <a:r>
              <a:rPr lang="en-US" sz="2000" dirty="0"/>
              <a:t>Goal-oriented and practical</a:t>
            </a:r>
          </a:p>
          <a:p>
            <a:pPr>
              <a:spcBef>
                <a:spcPts val="600"/>
              </a:spcBef>
            </a:pPr>
            <a:r>
              <a:rPr lang="en-US" sz="2000" dirty="0"/>
              <a:t>Need to know the relevance</a:t>
            </a:r>
          </a:p>
          <a:p>
            <a:pPr>
              <a:spcBef>
                <a:spcPts val="600"/>
              </a:spcBef>
            </a:pPr>
            <a:r>
              <a:rPr lang="en-US" sz="2000" dirty="0"/>
              <a:t>Bring knowledge and unique life experiences</a:t>
            </a:r>
          </a:p>
          <a:p>
            <a:pPr>
              <a:spcBef>
                <a:spcPts val="600"/>
              </a:spcBef>
            </a:pPr>
            <a:r>
              <a:rPr lang="en-US" sz="2000" dirty="0"/>
              <a:t>Have multiple responsibilities</a:t>
            </a:r>
          </a:p>
          <a:p>
            <a:pPr>
              <a:spcBef>
                <a:spcPts val="600"/>
              </a:spcBef>
            </a:pPr>
            <a:r>
              <a:rPr lang="en-US" sz="2000" dirty="0"/>
              <a:t>Have established behaviors</a:t>
            </a:r>
          </a:p>
          <a:p>
            <a:pPr>
              <a:spcBef>
                <a:spcPts val="600"/>
              </a:spcBef>
            </a:pPr>
            <a:r>
              <a:rPr lang="en-US" sz="2000" dirty="0"/>
              <a:t>Prefer hands-on applications</a:t>
            </a:r>
          </a:p>
          <a:p>
            <a:pPr>
              <a:spcBef>
                <a:spcPts val="600"/>
              </a:spcBef>
            </a:pPr>
            <a:r>
              <a:rPr lang="en-US" sz="2000" dirty="0"/>
              <a:t>Tend to take mistakes personally</a:t>
            </a:r>
          </a:p>
        </p:txBody>
      </p:sp>
      <p:pic>
        <p:nvPicPr>
          <p:cNvPr id="8" name="Picture 7">
            <a:extLst>
              <a:ext uri="{FF2B5EF4-FFF2-40B4-BE49-F238E27FC236}">
                <a16:creationId xmlns:a16="http://schemas.microsoft.com/office/drawing/2014/main" id="{E47D514C-A838-43B1-5DCB-628BBF14A984}"/>
              </a:ext>
            </a:extLst>
          </p:cNvPr>
          <p:cNvPicPr>
            <a:picLocks noChangeAspect="1"/>
          </p:cNvPicPr>
          <p:nvPr/>
        </p:nvPicPr>
        <p:blipFill>
          <a:blip r:embed="rId4"/>
          <a:stretch>
            <a:fillRect/>
          </a:stretch>
        </p:blipFill>
        <p:spPr>
          <a:xfrm>
            <a:off x="5286375" y="945715"/>
            <a:ext cx="3262313" cy="3262313"/>
          </a:xfrm>
          <a:prstGeom prst="rect">
            <a:avLst/>
          </a:prstGeom>
        </p:spPr>
      </p:pic>
    </p:spTree>
    <p:custDataLst>
      <p:tags r:id="rId1"/>
    </p:custDataLst>
    <p:extLst>
      <p:ext uri="{BB962C8B-B14F-4D97-AF65-F5344CB8AC3E}">
        <p14:creationId xmlns:p14="http://schemas.microsoft.com/office/powerpoint/2010/main" val="24544549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EBF95-1E0C-58C8-258F-0995591520BF}"/>
              </a:ext>
            </a:extLst>
          </p:cNvPr>
          <p:cNvSpPr>
            <a:spLocks noGrp="1"/>
          </p:cNvSpPr>
          <p:nvPr>
            <p:ph type="title"/>
          </p:nvPr>
        </p:nvSpPr>
        <p:spPr/>
        <p:txBody>
          <a:bodyPr/>
          <a:lstStyle/>
          <a:p>
            <a:r>
              <a:rPr lang="en-US" dirty="0"/>
              <a:t>Tires: Tread Depth</a:t>
            </a:r>
          </a:p>
        </p:txBody>
      </p:sp>
      <p:sp>
        <p:nvSpPr>
          <p:cNvPr id="6" name="Content Placeholder 5">
            <a:extLst>
              <a:ext uri="{FF2B5EF4-FFF2-40B4-BE49-F238E27FC236}">
                <a16:creationId xmlns:a16="http://schemas.microsoft.com/office/drawing/2014/main" id="{7A68C73C-34BA-F714-973A-B69F56697B49}"/>
              </a:ext>
            </a:extLst>
          </p:cNvPr>
          <p:cNvSpPr>
            <a:spLocks noGrp="1"/>
          </p:cNvSpPr>
          <p:nvPr>
            <p:ph idx="1"/>
          </p:nvPr>
        </p:nvSpPr>
        <p:spPr>
          <a:xfrm>
            <a:off x="407367" y="1525558"/>
            <a:ext cx="3761888" cy="1900434"/>
          </a:xfrm>
        </p:spPr>
        <p:txBody>
          <a:bodyPr/>
          <a:lstStyle/>
          <a:p>
            <a:pPr marL="0" indent="0">
              <a:buNone/>
            </a:pPr>
            <a:r>
              <a:rPr lang="en-US" dirty="0"/>
              <a:t>If you have less than </a:t>
            </a:r>
            <a:r>
              <a:rPr lang="en-US" b="1" dirty="0">
                <a:solidFill>
                  <a:schemeClr val="tx2"/>
                </a:solidFill>
              </a:rPr>
              <a:t>2/32 inch </a:t>
            </a:r>
            <a:r>
              <a:rPr lang="en-US" dirty="0"/>
              <a:t>of tread depth you must replace the tire</a:t>
            </a:r>
          </a:p>
        </p:txBody>
      </p:sp>
      <p:pic>
        <p:nvPicPr>
          <p:cNvPr id="8" name="Picture 7" descr="Close-up of tire tread">
            <a:extLst>
              <a:ext uri="{FF2B5EF4-FFF2-40B4-BE49-F238E27FC236}">
                <a16:creationId xmlns:a16="http://schemas.microsoft.com/office/drawing/2014/main" id="{8C9B4713-C1CE-5DC8-B5F0-8AB7FB2D60E5}"/>
              </a:ext>
            </a:extLst>
          </p:cNvPr>
          <p:cNvPicPr>
            <a:picLocks noChangeAspect="1"/>
          </p:cNvPicPr>
          <p:nvPr/>
        </p:nvPicPr>
        <p:blipFill>
          <a:blip r:embed="rId4"/>
          <a:stretch>
            <a:fillRect/>
          </a:stretch>
        </p:blipFill>
        <p:spPr>
          <a:xfrm>
            <a:off x="4169255" y="1085464"/>
            <a:ext cx="4473430" cy="2972572"/>
          </a:xfrm>
          <a:prstGeom prst="rect">
            <a:avLst/>
          </a:prstGeom>
        </p:spPr>
      </p:pic>
    </p:spTree>
    <p:custDataLst>
      <p:tags r:id="rId1"/>
    </p:custDataLst>
    <p:extLst>
      <p:ext uri="{BB962C8B-B14F-4D97-AF65-F5344CB8AC3E}">
        <p14:creationId xmlns:p14="http://schemas.microsoft.com/office/powerpoint/2010/main" val="35142315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88B8B-AF8E-00CF-A4BA-F300F0EE80C2}"/>
              </a:ext>
            </a:extLst>
          </p:cNvPr>
          <p:cNvSpPr>
            <a:spLocks noGrp="1"/>
          </p:cNvSpPr>
          <p:nvPr>
            <p:ph type="title"/>
          </p:nvPr>
        </p:nvSpPr>
        <p:spPr/>
        <p:txBody>
          <a:bodyPr/>
          <a:lstStyle/>
          <a:p>
            <a:r>
              <a:rPr lang="en-US" dirty="0"/>
              <a:t>Tires: Tread Depth</a:t>
            </a:r>
          </a:p>
        </p:txBody>
      </p:sp>
      <p:sp>
        <p:nvSpPr>
          <p:cNvPr id="6" name="Content Placeholder 5">
            <a:extLst>
              <a:ext uri="{FF2B5EF4-FFF2-40B4-BE49-F238E27FC236}">
                <a16:creationId xmlns:a16="http://schemas.microsoft.com/office/drawing/2014/main" id="{3414110D-A251-6FF5-6E20-7F636F899C0F}"/>
              </a:ext>
            </a:extLst>
          </p:cNvPr>
          <p:cNvSpPr>
            <a:spLocks noGrp="1"/>
          </p:cNvSpPr>
          <p:nvPr>
            <p:ph idx="1"/>
          </p:nvPr>
        </p:nvSpPr>
        <p:spPr>
          <a:xfrm>
            <a:off x="196502" y="1202386"/>
            <a:ext cx="4170961" cy="3262312"/>
          </a:xfrm>
        </p:spPr>
        <p:txBody>
          <a:bodyPr/>
          <a:lstStyle/>
          <a:p>
            <a:pPr marL="0" indent="0">
              <a:buNone/>
            </a:pPr>
            <a:r>
              <a:rPr lang="en-US" dirty="0"/>
              <a:t>When driving in </a:t>
            </a:r>
            <a:r>
              <a:rPr lang="en-US" b="1" dirty="0">
                <a:solidFill>
                  <a:schemeClr val="tx2"/>
                </a:solidFill>
              </a:rPr>
              <a:t>rain</a:t>
            </a:r>
            <a:r>
              <a:rPr lang="en-US" dirty="0"/>
              <a:t>, you need </a:t>
            </a:r>
            <a:r>
              <a:rPr lang="en-US" b="1" dirty="0">
                <a:solidFill>
                  <a:schemeClr val="tx2"/>
                </a:solidFill>
              </a:rPr>
              <a:t>4/32 of an inch </a:t>
            </a:r>
            <a:r>
              <a:rPr lang="en-US" dirty="0"/>
              <a:t>(3.22 mm) of tread depth </a:t>
            </a:r>
          </a:p>
          <a:p>
            <a:r>
              <a:rPr lang="en-US" sz="2400" dirty="0"/>
              <a:t>Use a penny for 4/32 tires</a:t>
            </a:r>
          </a:p>
          <a:p>
            <a:r>
              <a:rPr lang="en-US" sz="2400" dirty="0"/>
              <a:t>Check tread depth indicators on tires themselves</a:t>
            </a:r>
          </a:p>
        </p:txBody>
      </p:sp>
      <p:grpSp>
        <p:nvGrpSpPr>
          <p:cNvPr id="4" name="Group 3">
            <a:extLst>
              <a:ext uri="{FF2B5EF4-FFF2-40B4-BE49-F238E27FC236}">
                <a16:creationId xmlns:a16="http://schemas.microsoft.com/office/drawing/2014/main" id="{CDE67AFC-B4E0-A59F-E48C-D1E005ABF035}"/>
              </a:ext>
            </a:extLst>
          </p:cNvPr>
          <p:cNvGrpSpPr/>
          <p:nvPr/>
        </p:nvGrpSpPr>
        <p:grpSpPr>
          <a:xfrm>
            <a:off x="4796525" y="194044"/>
            <a:ext cx="3345484" cy="4467019"/>
            <a:chOff x="4796525" y="194044"/>
            <a:chExt cx="3345484" cy="4467019"/>
          </a:xfrm>
        </p:grpSpPr>
        <p:pic>
          <p:nvPicPr>
            <p:cNvPr id="2" name="Picture 1">
              <a:extLst>
                <a:ext uri="{FF2B5EF4-FFF2-40B4-BE49-F238E27FC236}">
                  <a16:creationId xmlns:a16="http://schemas.microsoft.com/office/drawing/2014/main" id="{948B2EE7-9BE8-27B5-48B3-974A0E60D003}"/>
                </a:ext>
              </a:extLst>
            </p:cNvPr>
            <p:cNvPicPr>
              <a:picLocks noChangeAspect="1"/>
            </p:cNvPicPr>
            <p:nvPr/>
          </p:nvPicPr>
          <p:blipFill>
            <a:blip r:embed="rId4"/>
            <a:stretch>
              <a:fillRect/>
            </a:stretch>
          </p:blipFill>
          <p:spPr>
            <a:xfrm>
              <a:off x="4796525" y="194044"/>
              <a:ext cx="3345484" cy="2639498"/>
            </a:xfrm>
            <a:prstGeom prst="rect">
              <a:avLst/>
            </a:prstGeom>
          </p:spPr>
        </p:pic>
        <p:pic>
          <p:nvPicPr>
            <p:cNvPr id="3" name="Picture 2">
              <a:extLst>
                <a:ext uri="{FF2B5EF4-FFF2-40B4-BE49-F238E27FC236}">
                  <a16:creationId xmlns:a16="http://schemas.microsoft.com/office/drawing/2014/main" id="{5ED65F2D-9872-4921-0A67-3D4858AA8CD0}"/>
                </a:ext>
              </a:extLst>
            </p:cNvPr>
            <p:cNvPicPr>
              <a:picLocks noChangeAspect="1"/>
            </p:cNvPicPr>
            <p:nvPr/>
          </p:nvPicPr>
          <p:blipFill>
            <a:blip r:embed="rId5"/>
            <a:stretch>
              <a:fillRect/>
            </a:stretch>
          </p:blipFill>
          <p:spPr>
            <a:xfrm>
              <a:off x="4796525" y="2806685"/>
              <a:ext cx="3345484" cy="1854378"/>
            </a:xfrm>
            <a:prstGeom prst="rect">
              <a:avLst/>
            </a:prstGeom>
          </p:spPr>
        </p:pic>
      </p:grpSp>
    </p:spTree>
    <p:custDataLst>
      <p:tags r:id="rId1"/>
    </p:custDataLst>
    <p:extLst>
      <p:ext uri="{BB962C8B-B14F-4D97-AF65-F5344CB8AC3E}">
        <p14:creationId xmlns:p14="http://schemas.microsoft.com/office/powerpoint/2010/main" val="9084317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88B8B-AF8E-00CF-A4BA-F300F0EE80C2}"/>
              </a:ext>
            </a:extLst>
          </p:cNvPr>
          <p:cNvSpPr>
            <a:spLocks noGrp="1"/>
          </p:cNvSpPr>
          <p:nvPr>
            <p:ph type="title"/>
          </p:nvPr>
        </p:nvSpPr>
        <p:spPr/>
        <p:txBody>
          <a:bodyPr/>
          <a:lstStyle/>
          <a:p>
            <a:r>
              <a:rPr lang="en-US" dirty="0"/>
              <a:t>Tires: Tread Depth</a:t>
            </a:r>
          </a:p>
        </p:txBody>
      </p:sp>
      <p:sp>
        <p:nvSpPr>
          <p:cNvPr id="6" name="Content Placeholder 5">
            <a:extLst>
              <a:ext uri="{FF2B5EF4-FFF2-40B4-BE49-F238E27FC236}">
                <a16:creationId xmlns:a16="http://schemas.microsoft.com/office/drawing/2014/main" id="{3414110D-A251-6FF5-6E20-7F636F899C0F}"/>
              </a:ext>
            </a:extLst>
          </p:cNvPr>
          <p:cNvSpPr>
            <a:spLocks noGrp="1"/>
          </p:cNvSpPr>
          <p:nvPr>
            <p:ph idx="1"/>
          </p:nvPr>
        </p:nvSpPr>
        <p:spPr>
          <a:xfrm>
            <a:off x="196502" y="1202386"/>
            <a:ext cx="4243150" cy="3262312"/>
          </a:xfrm>
        </p:spPr>
        <p:txBody>
          <a:bodyPr/>
          <a:lstStyle/>
          <a:p>
            <a:pPr marL="0" indent="0">
              <a:buNone/>
            </a:pPr>
            <a:r>
              <a:rPr lang="en-US" sz="2400" dirty="0"/>
              <a:t>When driving in </a:t>
            </a:r>
            <a:r>
              <a:rPr lang="en-US" sz="2400" b="1" dirty="0">
                <a:solidFill>
                  <a:schemeClr val="tx2"/>
                </a:solidFill>
              </a:rPr>
              <a:t>snow</a:t>
            </a:r>
            <a:r>
              <a:rPr lang="en-US" sz="2400" dirty="0"/>
              <a:t>, you need </a:t>
            </a:r>
            <a:r>
              <a:rPr lang="en-US" sz="2400" b="1" dirty="0">
                <a:solidFill>
                  <a:schemeClr val="tx2"/>
                </a:solidFill>
              </a:rPr>
              <a:t>6/32 of an inch </a:t>
            </a:r>
            <a:r>
              <a:rPr lang="en-US" sz="2400" dirty="0"/>
              <a:t>(4.88 mm) of tread depth</a:t>
            </a:r>
          </a:p>
          <a:p>
            <a:r>
              <a:rPr lang="en-US" sz="2200" dirty="0"/>
              <a:t>Use a quarter for 6/32  tires</a:t>
            </a:r>
          </a:p>
          <a:p>
            <a:r>
              <a:rPr lang="en-US" sz="2200" dirty="0"/>
              <a:t>Check tread depth indicators on tires themselves</a:t>
            </a:r>
            <a:endParaRPr lang="en-US" sz="2400" dirty="0"/>
          </a:p>
        </p:txBody>
      </p:sp>
      <p:pic>
        <p:nvPicPr>
          <p:cNvPr id="8" name="Picture 7">
            <a:extLst>
              <a:ext uri="{FF2B5EF4-FFF2-40B4-BE49-F238E27FC236}">
                <a16:creationId xmlns:a16="http://schemas.microsoft.com/office/drawing/2014/main" id="{6E7F2E50-C467-1A1C-44D4-3C42A066847B}"/>
              </a:ext>
            </a:extLst>
          </p:cNvPr>
          <p:cNvPicPr>
            <a:picLocks noChangeAspect="1"/>
          </p:cNvPicPr>
          <p:nvPr/>
        </p:nvPicPr>
        <p:blipFill>
          <a:blip r:embed="rId4"/>
          <a:stretch>
            <a:fillRect/>
          </a:stretch>
        </p:blipFill>
        <p:spPr>
          <a:xfrm>
            <a:off x="4796525" y="194044"/>
            <a:ext cx="3345484" cy="2639498"/>
          </a:xfrm>
          <a:prstGeom prst="rect">
            <a:avLst/>
          </a:prstGeom>
        </p:spPr>
      </p:pic>
      <p:pic>
        <p:nvPicPr>
          <p:cNvPr id="3" name="Picture 2">
            <a:extLst>
              <a:ext uri="{FF2B5EF4-FFF2-40B4-BE49-F238E27FC236}">
                <a16:creationId xmlns:a16="http://schemas.microsoft.com/office/drawing/2014/main" id="{6A088AD2-41D6-E4E9-A0B7-DCB5C2323E64}"/>
              </a:ext>
            </a:extLst>
          </p:cNvPr>
          <p:cNvPicPr>
            <a:picLocks noChangeAspect="1"/>
          </p:cNvPicPr>
          <p:nvPr/>
        </p:nvPicPr>
        <p:blipFill>
          <a:blip r:embed="rId5"/>
          <a:stretch>
            <a:fillRect/>
          </a:stretch>
        </p:blipFill>
        <p:spPr>
          <a:xfrm>
            <a:off x="4796525" y="2806685"/>
            <a:ext cx="3345484" cy="1854378"/>
          </a:xfrm>
          <a:prstGeom prst="rect">
            <a:avLst/>
          </a:prstGeom>
        </p:spPr>
      </p:pic>
    </p:spTree>
    <p:custDataLst>
      <p:tags r:id="rId1"/>
    </p:custDataLst>
    <p:extLst>
      <p:ext uri="{BB962C8B-B14F-4D97-AF65-F5344CB8AC3E}">
        <p14:creationId xmlns:p14="http://schemas.microsoft.com/office/powerpoint/2010/main" val="32674366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36A82-9987-613A-5123-258B9DB41B6B}"/>
              </a:ext>
            </a:extLst>
          </p:cNvPr>
          <p:cNvSpPr>
            <a:spLocks noGrp="1"/>
          </p:cNvSpPr>
          <p:nvPr>
            <p:ph type="title"/>
          </p:nvPr>
        </p:nvSpPr>
        <p:spPr/>
        <p:txBody>
          <a:bodyPr/>
          <a:lstStyle/>
          <a:p>
            <a:r>
              <a:rPr lang="en-US" dirty="0"/>
              <a:t>Vehicle Weight and Distribution</a:t>
            </a:r>
          </a:p>
        </p:txBody>
      </p:sp>
      <p:pic>
        <p:nvPicPr>
          <p:cNvPr id="8" name="Content Placeholder 7">
            <a:extLst>
              <a:ext uri="{FF2B5EF4-FFF2-40B4-BE49-F238E27FC236}">
                <a16:creationId xmlns:a16="http://schemas.microsoft.com/office/drawing/2014/main" id="{70AE814A-E41D-CE2B-335F-83CBAC9CE368}"/>
              </a:ext>
            </a:extLst>
          </p:cNvPr>
          <p:cNvPicPr>
            <a:picLocks noGrp="1" noChangeAspect="1"/>
          </p:cNvPicPr>
          <p:nvPr>
            <p:ph idx="1"/>
          </p:nvPr>
        </p:nvPicPr>
        <p:blipFill>
          <a:blip r:embed="rId4"/>
          <a:stretch>
            <a:fillRect/>
          </a:stretch>
        </p:blipFill>
        <p:spPr>
          <a:xfrm>
            <a:off x="1679710" y="1201738"/>
            <a:ext cx="4920980" cy="3262312"/>
          </a:xfrm>
        </p:spPr>
      </p:pic>
    </p:spTree>
    <p:custDataLst>
      <p:tags r:id="rId1"/>
    </p:custDataLst>
    <p:extLst>
      <p:ext uri="{BB962C8B-B14F-4D97-AF65-F5344CB8AC3E}">
        <p14:creationId xmlns:p14="http://schemas.microsoft.com/office/powerpoint/2010/main" val="5329562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3610E7-4C18-12FC-A16A-9C3931AE8B3C}"/>
              </a:ext>
            </a:extLst>
          </p:cNvPr>
          <p:cNvSpPr>
            <a:spLocks noGrp="1"/>
          </p:cNvSpPr>
          <p:nvPr>
            <p:ph type="title"/>
          </p:nvPr>
        </p:nvSpPr>
        <p:spPr/>
        <p:txBody>
          <a:bodyPr/>
          <a:lstStyle/>
          <a:p>
            <a:r>
              <a:rPr lang="en-US" dirty="0"/>
              <a:t>Tire Inflation</a:t>
            </a:r>
          </a:p>
        </p:txBody>
      </p:sp>
      <p:sp>
        <p:nvSpPr>
          <p:cNvPr id="6" name="Content Placeholder 5">
            <a:extLst>
              <a:ext uri="{FF2B5EF4-FFF2-40B4-BE49-F238E27FC236}">
                <a16:creationId xmlns:a16="http://schemas.microsoft.com/office/drawing/2014/main" id="{DF168ACE-AAAF-5987-B6F9-3D12BE04C6D4}"/>
              </a:ext>
            </a:extLst>
          </p:cNvPr>
          <p:cNvSpPr>
            <a:spLocks noGrp="1"/>
          </p:cNvSpPr>
          <p:nvPr>
            <p:ph idx="1"/>
          </p:nvPr>
        </p:nvSpPr>
        <p:spPr>
          <a:xfrm>
            <a:off x="196502" y="961752"/>
            <a:ext cx="8767024" cy="619388"/>
          </a:xfrm>
        </p:spPr>
        <p:txBody>
          <a:bodyPr/>
          <a:lstStyle/>
          <a:p>
            <a:pPr marL="0" indent="0" algn="ctr">
              <a:buNone/>
            </a:pPr>
            <a:r>
              <a:rPr lang="en-US" sz="2400" dirty="0"/>
              <a:t>Air tires to the limit in the owner’s manual or on the stickers</a:t>
            </a:r>
          </a:p>
        </p:txBody>
      </p:sp>
      <p:pic>
        <p:nvPicPr>
          <p:cNvPr id="8" name="Picture 7">
            <a:extLst>
              <a:ext uri="{FF2B5EF4-FFF2-40B4-BE49-F238E27FC236}">
                <a16:creationId xmlns:a16="http://schemas.microsoft.com/office/drawing/2014/main" id="{4E10FCE5-8ED8-58ED-D143-CA0537A9424D}"/>
              </a:ext>
            </a:extLst>
          </p:cNvPr>
          <p:cNvPicPr>
            <a:picLocks noChangeAspect="1"/>
          </p:cNvPicPr>
          <p:nvPr/>
        </p:nvPicPr>
        <p:blipFill>
          <a:blip r:embed="rId4"/>
          <a:stretch>
            <a:fillRect/>
          </a:stretch>
        </p:blipFill>
        <p:spPr>
          <a:xfrm>
            <a:off x="1464797" y="1581140"/>
            <a:ext cx="6214406" cy="2899595"/>
          </a:xfrm>
          <a:prstGeom prst="rect">
            <a:avLst/>
          </a:prstGeom>
        </p:spPr>
      </p:pic>
    </p:spTree>
    <p:custDataLst>
      <p:tags r:id="rId1"/>
    </p:custDataLst>
    <p:extLst>
      <p:ext uri="{BB962C8B-B14F-4D97-AF65-F5344CB8AC3E}">
        <p14:creationId xmlns:p14="http://schemas.microsoft.com/office/powerpoint/2010/main" val="40105259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1857AF-F605-8DB0-826B-A157644DC317}"/>
              </a:ext>
            </a:extLst>
          </p:cNvPr>
          <p:cNvSpPr>
            <a:spLocks noGrp="1"/>
          </p:cNvSpPr>
          <p:nvPr>
            <p:ph type="title"/>
          </p:nvPr>
        </p:nvSpPr>
        <p:spPr/>
        <p:txBody>
          <a:bodyPr/>
          <a:lstStyle/>
          <a:p>
            <a:r>
              <a:rPr lang="en-US" dirty="0"/>
              <a:t>Recover from Skidding</a:t>
            </a:r>
          </a:p>
        </p:txBody>
      </p:sp>
      <p:sp>
        <p:nvSpPr>
          <p:cNvPr id="6" name="Content Placeholder 5">
            <a:extLst>
              <a:ext uri="{FF2B5EF4-FFF2-40B4-BE49-F238E27FC236}">
                <a16:creationId xmlns:a16="http://schemas.microsoft.com/office/drawing/2014/main" id="{D7A3A9AB-4CB7-44ED-F23F-CF4C438F2F4F}"/>
              </a:ext>
            </a:extLst>
          </p:cNvPr>
          <p:cNvSpPr>
            <a:spLocks noGrp="1"/>
          </p:cNvSpPr>
          <p:nvPr>
            <p:ph idx="1"/>
          </p:nvPr>
        </p:nvSpPr>
        <p:spPr>
          <a:xfrm>
            <a:off x="723099" y="1130967"/>
            <a:ext cx="7697799" cy="890337"/>
          </a:xfrm>
        </p:spPr>
        <p:txBody>
          <a:bodyPr/>
          <a:lstStyle/>
          <a:p>
            <a:pPr marL="0" indent="0" algn="ctr">
              <a:buNone/>
            </a:pPr>
            <a:r>
              <a:rPr lang="en-US" b="1" dirty="0"/>
              <a:t>Turn the wheel in the direction you want the front of the vehicle to go</a:t>
            </a:r>
          </a:p>
        </p:txBody>
      </p:sp>
      <p:pic>
        <p:nvPicPr>
          <p:cNvPr id="8" name="Picture 7">
            <a:extLst>
              <a:ext uri="{FF2B5EF4-FFF2-40B4-BE49-F238E27FC236}">
                <a16:creationId xmlns:a16="http://schemas.microsoft.com/office/drawing/2014/main" id="{B729734C-D93C-ECAE-88F5-05AA12ED50CC}"/>
              </a:ext>
            </a:extLst>
          </p:cNvPr>
          <p:cNvPicPr>
            <a:picLocks noChangeAspect="1"/>
          </p:cNvPicPr>
          <p:nvPr/>
        </p:nvPicPr>
        <p:blipFill>
          <a:blip r:embed="rId4"/>
          <a:stretch>
            <a:fillRect/>
          </a:stretch>
        </p:blipFill>
        <p:spPr>
          <a:xfrm>
            <a:off x="1710895" y="2191015"/>
            <a:ext cx="5722209" cy="2314316"/>
          </a:xfrm>
          <a:prstGeom prst="rect">
            <a:avLst/>
          </a:prstGeom>
        </p:spPr>
      </p:pic>
    </p:spTree>
    <p:custDataLst>
      <p:tags r:id="rId1"/>
    </p:custDataLst>
    <p:extLst>
      <p:ext uri="{BB962C8B-B14F-4D97-AF65-F5344CB8AC3E}">
        <p14:creationId xmlns:p14="http://schemas.microsoft.com/office/powerpoint/2010/main" val="34383666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9AA44F-57D9-A4B5-38EB-E5276E540E3C}"/>
              </a:ext>
            </a:extLst>
          </p:cNvPr>
          <p:cNvSpPr>
            <a:spLocks noGrp="1"/>
          </p:cNvSpPr>
          <p:nvPr>
            <p:ph type="title"/>
          </p:nvPr>
        </p:nvSpPr>
        <p:spPr/>
        <p:txBody>
          <a:bodyPr/>
          <a:lstStyle/>
          <a:p>
            <a:r>
              <a:rPr lang="en-US" dirty="0"/>
              <a:t>Mirrors: Inside Rearview Mirror</a:t>
            </a:r>
          </a:p>
        </p:txBody>
      </p:sp>
      <p:sp>
        <p:nvSpPr>
          <p:cNvPr id="6" name="Content Placeholder 5">
            <a:extLst>
              <a:ext uri="{FF2B5EF4-FFF2-40B4-BE49-F238E27FC236}">
                <a16:creationId xmlns:a16="http://schemas.microsoft.com/office/drawing/2014/main" id="{8AF5BB73-D3BD-CEB2-4427-8291D7915205}"/>
              </a:ext>
            </a:extLst>
          </p:cNvPr>
          <p:cNvSpPr>
            <a:spLocks noGrp="1"/>
          </p:cNvSpPr>
          <p:nvPr>
            <p:ph idx="1"/>
          </p:nvPr>
        </p:nvSpPr>
        <p:spPr>
          <a:xfrm>
            <a:off x="292755" y="1443017"/>
            <a:ext cx="3569382" cy="1985982"/>
          </a:xfrm>
        </p:spPr>
        <p:txBody>
          <a:bodyPr/>
          <a:lstStyle/>
          <a:p>
            <a:pPr marL="0" indent="0">
              <a:buNone/>
            </a:pPr>
            <a:r>
              <a:rPr lang="en-US" dirty="0"/>
              <a:t>See out the rear window and as far back up the road as possible</a:t>
            </a:r>
          </a:p>
        </p:txBody>
      </p:sp>
      <p:pic>
        <p:nvPicPr>
          <p:cNvPr id="8" name="Picture 7">
            <a:extLst>
              <a:ext uri="{FF2B5EF4-FFF2-40B4-BE49-F238E27FC236}">
                <a16:creationId xmlns:a16="http://schemas.microsoft.com/office/drawing/2014/main" id="{0A89B986-CD77-B7F9-25EB-07E2CBE16B9D}"/>
              </a:ext>
            </a:extLst>
          </p:cNvPr>
          <p:cNvPicPr>
            <a:picLocks noChangeAspect="1"/>
          </p:cNvPicPr>
          <p:nvPr/>
        </p:nvPicPr>
        <p:blipFill>
          <a:blip r:embed="rId4"/>
          <a:stretch>
            <a:fillRect/>
          </a:stretch>
        </p:blipFill>
        <p:spPr>
          <a:xfrm>
            <a:off x="3986020" y="1078980"/>
            <a:ext cx="4961478" cy="2985540"/>
          </a:xfrm>
          <a:prstGeom prst="rect">
            <a:avLst/>
          </a:prstGeom>
        </p:spPr>
      </p:pic>
    </p:spTree>
    <p:custDataLst>
      <p:tags r:id="rId1"/>
    </p:custDataLst>
    <p:extLst>
      <p:ext uri="{BB962C8B-B14F-4D97-AF65-F5344CB8AC3E}">
        <p14:creationId xmlns:p14="http://schemas.microsoft.com/office/powerpoint/2010/main" val="12597360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9AA44F-57D9-A4B5-38EB-E5276E540E3C}"/>
              </a:ext>
            </a:extLst>
          </p:cNvPr>
          <p:cNvSpPr>
            <a:spLocks noGrp="1"/>
          </p:cNvSpPr>
          <p:nvPr>
            <p:ph type="title"/>
          </p:nvPr>
        </p:nvSpPr>
        <p:spPr/>
        <p:txBody>
          <a:bodyPr/>
          <a:lstStyle/>
          <a:p>
            <a:r>
              <a:rPr lang="en-US" dirty="0"/>
              <a:t>Mirrors: Side Mirrors</a:t>
            </a:r>
          </a:p>
        </p:txBody>
      </p:sp>
      <p:sp>
        <p:nvSpPr>
          <p:cNvPr id="3" name="Content Placeholder 2">
            <a:extLst>
              <a:ext uri="{FF2B5EF4-FFF2-40B4-BE49-F238E27FC236}">
                <a16:creationId xmlns:a16="http://schemas.microsoft.com/office/drawing/2014/main" id="{C00D0D77-DA89-FACD-A17E-7F1A3015C7D5}"/>
              </a:ext>
            </a:extLst>
          </p:cNvPr>
          <p:cNvSpPr>
            <a:spLocks noGrp="1"/>
          </p:cNvSpPr>
          <p:nvPr>
            <p:ph idx="1"/>
          </p:nvPr>
        </p:nvSpPr>
        <p:spPr>
          <a:xfrm>
            <a:off x="628650" y="1202386"/>
            <a:ext cx="7886700" cy="671077"/>
          </a:xfrm>
        </p:spPr>
        <p:txBody>
          <a:bodyPr/>
          <a:lstStyle/>
          <a:p>
            <a:pPr marL="0" indent="0" algn="ctr">
              <a:buNone/>
            </a:pPr>
            <a:r>
              <a:rPr lang="en-US" dirty="0"/>
              <a:t>Rest your head against the driver’s side window</a:t>
            </a:r>
          </a:p>
        </p:txBody>
      </p:sp>
      <p:pic>
        <p:nvPicPr>
          <p:cNvPr id="7" name="Picture 6">
            <a:extLst>
              <a:ext uri="{FF2B5EF4-FFF2-40B4-BE49-F238E27FC236}">
                <a16:creationId xmlns:a16="http://schemas.microsoft.com/office/drawing/2014/main" id="{7817C586-3552-6B70-AB8D-C8D83C76A854}"/>
              </a:ext>
            </a:extLst>
          </p:cNvPr>
          <p:cNvPicPr>
            <a:picLocks noChangeAspect="1"/>
          </p:cNvPicPr>
          <p:nvPr/>
        </p:nvPicPr>
        <p:blipFill>
          <a:blip r:embed="rId4"/>
          <a:stretch>
            <a:fillRect/>
          </a:stretch>
        </p:blipFill>
        <p:spPr>
          <a:xfrm>
            <a:off x="933952" y="1825335"/>
            <a:ext cx="7276096" cy="2457812"/>
          </a:xfrm>
          <a:prstGeom prst="rect">
            <a:avLst/>
          </a:prstGeom>
        </p:spPr>
      </p:pic>
    </p:spTree>
    <p:custDataLst>
      <p:tags r:id="rId1"/>
    </p:custDataLst>
    <p:extLst>
      <p:ext uri="{BB962C8B-B14F-4D97-AF65-F5344CB8AC3E}">
        <p14:creationId xmlns:p14="http://schemas.microsoft.com/office/powerpoint/2010/main" val="3587827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9AA44F-57D9-A4B5-38EB-E5276E540E3C}"/>
              </a:ext>
            </a:extLst>
          </p:cNvPr>
          <p:cNvSpPr>
            <a:spLocks noGrp="1"/>
          </p:cNvSpPr>
          <p:nvPr>
            <p:ph type="title"/>
          </p:nvPr>
        </p:nvSpPr>
        <p:spPr/>
        <p:txBody>
          <a:bodyPr/>
          <a:lstStyle/>
          <a:p>
            <a:r>
              <a:rPr lang="en-US" dirty="0"/>
              <a:t>Blind Spots</a:t>
            </a:r>
          </a:p>
        </p:txBody>
      </p:sp>
      <p:pic>
        <p:nvPicPr>
          <p:cNvPr id="12" name="Content Placeholder 11">
            <a:extLst>
              <a:ext uri="{FF2B5EF4-FFF2-40B4-BE49-F238E27FC236}">
                <a16:creationId xmlns:a16="http://schemas.microsoft.com/office/drawing/2014/main" id="{DBA2F69E-3DB2-ABE9-C6E5-D548D214AB4B}"/>
              </a:ext>
            </a:extLst>
          </p:cNvPr>
          <p:cNvPicPr>
            <a:picLocks noGrp="1" noChangeAspect="1"/>
          </p:cNvPicPr>
          <p:nvPr>
            <p:ph idx="1"/>
          </p:nvPr>
        </p:nvPicPr>
        <p:blipFill>
          <a:blip r:embed="rId4"/>
          <a:stretch>
            <a:fillRect/>
          </a:stretch>
        </p:blipFill>
        <p:spPr>
          <a:xfrm>
            <a:off x="2057049" y="1241997"/>
            <a:ext cx="5029902" cy="3181794"/>
          </a:xfrm>
        </p:spPr>
      </p:pic>
    </p:spTree>
    <p:custDataLst>
      <p:tags r:id="rId1"/>
    </p:custDataLst>
    <p:extLst>
      <p:ext uri="{BB962C8B-B14F-4D97-AF65-F5344CB8AC3E}">
        <p14:creationId xmlns:p14="http://schemas.microsoft.com/office/powerpoint/2010/main" val="5484306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81FA35-73FE-AED6-2743-2284393C5530}"/>
              </a:ext>
            </a:extLst>
          </p:cNvPr>
          <p:cNvSpPr>
            <a:spLocks noGrp="1"/>
          </p:cNvSpPr>
          <p:nvPr>
            <p:ph type="title"/>
          </p:nvPr>
        </p:nvSpPr>
        <p:spPr/>
        <p:txBody>
          <a:bodyPr/>
          <a:lstStyle/>
          <a:p>
            <a:r>
              <a:rPr lang="en-US" dirty="0"/>
              <a:t>Speeding</a:t>
            </a:r>
          </a:p>
        </p:txBody>
      </p:sp>
      <p:sp>
        <p:nvSpPr>
          <p:cNvPr id="6" name="Content Placeholder 5">
            <a:extLst>
              <a:ext uri="{FF2B5EF4-FFF2-40B4-BE49-F238E27FC236}">
                <a16:creationId xmlns:a16="http://schemas.microsoft.com/office/drawing/2014/main" id="{EC9581F7-BD01-9ACE-9C7E-E39D7812DB73}"/>
              </a:ext>
            </a:extLst>
          </p:cNvPr>
          <p:cNvSpPr>
            <a:spLocks noGrp="1"/>
          </p:cNvSpPr>
          <p:nvPr>
            <p:ph idx="1"/>
          </p:nvPr>
        </p:nvSpPr>
        <p:spPr>
          <a:xfrm>
            <a:off x="196502" y="1202386"/>
            <a:ext cx="4628161" cy="3262312"/>
          </a:xfrm>
        </p:spPr>
        <p:txBody>
          <a:bodyPr/>
          <a:lstStyle/>
          <a:p>
            <a:pPr marL="0" indent="0">
              <a:buNone/>
            </a:pPr>
            <a:r>
              <a:rPr lang="en-US" dirty="0"/>
              <a:t>Excessive speed or a speed too fast for conditions</a:t>
            </a:r>
          </a:p>
        </p:txBody>
      </p:sp>
      <p:pic>
        <p:nvPicPr>
          <p:cNvPr id="8" name="Picture 7">
            <a:extLst>
              <a:ext uri="{FF2B5EF4-FFF2-40B4-BE49-F238E27FC236}">
                <a16:creationId xmlns:a16="http://schemas.microsoft.com/office/drawing/2014/main" id="{1CE197B3-53DD-998C-F417-7A3884FCE2F5}"/>
              </a:ext>
            </a:extLst>
          </p:cNvPr>
          <p:cNvPicPr>
            <a:picLocks noChangeAspect="1"/>
          </p:cNvPicPr>
          <p:nvPr/>
        </p:nvPicPr>
        <p:blipFill rotWithShape="1">
          <a:blip r:embed="rId4"/>
          <a:srcRect l="38336"/>
          <a:stretch/>
        </p:blipFill>
        <p:spPr>
          <a:xfrm>
            <a:off x="5041232" y="492219"/>
            <a:ext cx="3689098" cy="3972479"/>
          </a:xfrm>
          <a:prstGeom prst="rect">
            <a:avLst/>
          </a:prstGeom>
        </p:spPr>
      </p:pic>
    </p:spTree>
    <p:custDataLst>
      <p:tags r:id="rId1"/>
    </p:custDataLst>
    <p:extLst>
      <p:ext uri="{BB962C8B-B14F-4D97-AF65-F5344CB8AC3E}">
        <p14:creationId xmlns:p14="http://schemas.microsoft.com/office/powerpoint/2010/main" val="58960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3950-9093-C93D-732C-8566313DB8D1}"/>
              </a:ext>
            </a:extLst>
          </p:cNvPr>
          <p:cNvSpPr>
            <a:spLocks noGrp="1"/>
          </p:cNvSpPr>
          <p:nvPr>
            <p:ph type="title"/>
          </p:nvPr>
        </p:nvSpPr>
        <p:spPr/>
        <p:txBody>
          <a:bodyPr/>
          <a:lstStyle/>
          <a:p>
            <a:r>
              <a:rPr lang="en-US" dirty="0"/>
              <a:t>Adult Motivation Factors</a:t>
            </a:r>
          </a:p>
        </p:txBody>
      </p:sp>
      <p:pic>
        <p:nvPicPr>
          <p:cNvPr id="7" name="Content Placeholder 6">
            <a:extLst>
              <a:ext uri="{FF2B5EF4-FFF2-40B4-BE49-F238E27FC236}">
                <a16:creationId xmlns:a16="http://schemas.microsoft.com/office/drawing/2014/main" id="{620D88B9-D312-A527-EC3A-CFE10F556F1A}"/>
              </a:ext>
            </a:extLst>
          </p:cNvPr>
          <p:cNvPicPr>
            <a:picLocks noGrp="1" noChangeAspect="1"/>
          </p:cNvPicPr>
          <p:nvPr>
            <p:ph idx="1"/>
          </p:nvPr>
        </p:nvPicPr>
        <p:blipFill>
          <a:blip r:embed="rId4"/>
          <a:stretch>
            <a:fillRect/>
          </a:stretch>
        </p:blipFill>
        <p:spPr>
          <a:xfrm>
            <a:off x="2453615" y="945714"/>
            <a:ext cx="4236770" cy="3923147"/>
          </a:xfrm>
        </p:spPr>
      </p:pic>
    </p:spTree>
    <p:custDataLst>
      <p:tags r:id="rId1"/>
    </p:custDataLst>
    <p:extLst>
      <p:ext uri="{BB962C8B-B14F-4D97-AF65-F5344CB8AC3E}">
        <p14:creationId xmlns:p14="http://schemas.microsoft.com/office/powerpoint/2010/main" val="32866316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407BCB-5CDD-905E-3C35-A254B8611944}"/>
              </a:ext>
            </a:extLst>
          </p:cNvPr>
          <p:cNvSpPr>
            <a:spLocks noGrp="1"/>
          </p:cNvSpPr>
          <p:nvPr>
            <p:ph type="title"/>
          </p:nvPr>
        </p:nvSpPr>
        <p:spPr/>
        <p:txBody>
          <a:bodyPr/>
          <a:lstStyle/>
          <a:p>
            <a:r>
              <a:rPr lang="en-US" dirty="0"/>
              <a:t>Speeding</a:t>
            </a:r>
          </a:p>
        </p:txBody>
      </p:sp>
      <p:sp>
        <p:nvSpPr>
          <p:cNvPr id="6" name="Content Placeholder 5">
            <a:extLst>
              <a:ext uri="{FF2B5EF4-FFF2-40B4-BE49-F238E27FC236}">
                <a16:creationId xmlns:a16="http://schemas.microsoft.com/office/drawing/2014/main" id="{DF5DE2B8-9F2B-2DE7-374D-A215821864F3}"/>
              </a:ext>
            </a:extLst>
          </p:cNvPr>
          <p:cNvSpPr>
            <a:spLocks noGrp="1"/>
          </p:cNvSpPr>
          <p:nvPr>
            <p:ph idx="1"/>
          </p:nvPr>
        </p:nvSpPr>
        <p:spPr/>
        <p:txBody>
          <a:bodyPr/>
          <a:lstStyle/>
          <a:p>
            <a:r>
              <a:rPr lang="en-US" dirty="0"/>
              <a:t>Excessive speed increases reaction and perception distance</a:t>
            </a:r>
          </a:p>
          <a:p>
            <a:r>
              <a:rPr lang="en-US" dirty="0"/>
              <a:t>Excessive speed increases stopping distance</a:t>
            </a:r>
          </a:p>
          <a:p>
            <a:r>
              <a:rPr lang="en-US" dirty="0"/>
              <a:t>Excessive speed compromises vehicle safety</a:t>
            </a:r>
          </a:p>
          <a:p>
            <a:r>
              <a:rPr lang="en-US" dirty="0"/>
              <a:t>Higher speeds reduce a driver’s field of vision</a:t>
            </a:r>
          </a:p>
        </p:txBody>
      </p:sp>
    </p:spTree>
    <p:custDataLst>
      <p:tags r:id="rId1"/>
    </p:custDataLst>
    <p:extLst>
      <p:ext uri="{BB962C8B-B14F-4D97-AF65-F5344CB8AC3E}">
        <p14:creationId xmlns:p14="http://schemas.microsoft.com/office/powerpoint/2010/main" val="41918804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4158C7-67B7-F6A5-C560-166FAE37D65B}"/>
              </a:ext>
            </a:extLst>
          </p:cNvPr>
          <p:cNvSpPr>
            <a:spLocks noGrp="1"/>
          </p:cNvSpPr>
          <p:nvPr>
            <p:ph type="title"/>
          </p:nvPr>
        </p:nvSpPr>
        <p:spPr/>
        <p:txBody>
          <a:bodyPr/>
          <a:lstStyle/>
          <a:p>
            <a:r>
              <a:rPr lang="en-US" dirty="0"/>
              <a:t>Safe vs. Legal</a:t>
            </a:r>
          </a:p>
        </p:txBody>
      </p:sp>
      <p:sp>
        <p:nvSpPr>
          <p:cNvPr id="6" name="Content Placeholder 5">
            <a:extLst>
              <a:ext uri="{FF2B5EF4-FFF2-40B4-BE49-F238E27FC236}">
                <a16:creationId xmlns:a16="http://schemas.microsoft.com/office/drawing/2014/main" id="{6D4ACAB0-092F-9215-9DA5-17B245F505B4}"/>
              </a:ext>
            </a:extLst>
          </p:cNvPr>
          <p:cNvSpPr>
            <a:spLocks noGrp="1"/>
          </p:cNvSpPr>
          <p:nvPr>
            <p:ph idx="1"/>
          </p:nvPr>
        </p:nvSpPr>
        <p:spPr>
          <a:xfrm>
            <a:off x="914400" y="1563376"/>
            <a:ext cx="3056021" cy="1661087"/>
          </a:xfrm>
        </p:spPr>
        <p:txBody>
          <a:bodyPr/>
          <a:lstStyle/>
          <a:p>
            <a:pPr marL="0" indent="0">
              <a:buNone/>
            </a:pPr>
            <a:r>
              <a:rPr lang="en-US" dirty="0"/>
              <a:t>Good judgment is paramount to defensive driving</a:t>
            </a:r>
          </a:p>
        </p:txBody>
      </p:sp>
      <p:pic>
        <p:nvPicPr>
          <p:cNvPr id="8" name="Picture 7">
            <a:extLst>
              <a:ext uri="{FF2B5EF4-FFF2-40B4-BE49-F238E27FC236}">
                <a16:creationId xmlns:a16="http://schemas.microsoft.com/office/drawing/2014/main" id="{C5DBFAEB-E06E-6A78-1D7A-8AD796A3F361}"/>
              </a:ext>
            </a:extLst>
          </p:cNvPr>
          <p:cNvPicPr>
            <a:picLocks noChangeAspect="1"/>
          </p:cNvPicPr>
          <p:nvPr/>
        </p:nvPicPr>
        <p:blipFill>
          <a:blip r:embed="rId4"/>
          <a:stretch>
            <a:fillRect/>
          </a:stretch>
        </p:blipFill>
        <p:spPr>
          <a:xfrm>
            <a:off x="4331368" y="1121090"/>
            <a:ext cx="4425036" cy="2901320"/>
          </a:xfrm>
          <a:prstGeom prst="rect">
            <a:avLst/>
          </a:prstGeom>
        </p:spPr>
      </p:pic>
    </p:spTree>
    <p:custDataLst>
      <p:tags r:id="rId1"/>
    </p:custDataLst>
    <p:extLst>
      <p:ext uri="{BB962C8B-B14F-4D97-AF65-F5344CB8AC3E}">
        <p14:creationId xmlns:p14="http://schemas.microsoft.com/office/powerpoint/2010/main" val="27082558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66C4-12FC-0A6C-E86A-9CC08CFD28D3}"/>
              </a:ext>
            </a:extLst>
          </p:cNvPr>
          <p:cNvSpPr>
            <a:spLocks noGrp="1"/>
          </p:cNvSpPr>
          <p:nvPr>
            <p:ph type="title"/>
          </p:nvPr>
        </p:nvSpPr>
        <p:spPr/>
        <p:txBody>
          <a:bodyPr/>
          <a:lstStyle/>
          <a:p>
            <a:r>
              <a:rPr lang="en-US" dirty="0"/>
              <a:t>Scanning Patterns</a:t>
            </a:r>
          </a:p>
        </p:txBody>
      </p:sp>
      <p:pic>
        <p:nvPicPr>
          <p:cNvPr id="5" name="Content Placeholder 4">
            <a:extLst>
              <a:ext uri="{FF2B5EF4-FFF2-40B4-BE49-F238E27FC236}">
                <a16:creationId xmlns:a16="http://schemas.microsoft.com/office/drawing/2014/main" id="{ED1F6349-C56A-1FEA-01BD-F2F31DC96BBA}"/>
              </a:ext>
            </a:extLst>
          </p:cNvPr>
          <p:cNvPicPr>
            <a:picLocks noGrp="1" noChangeAspect="1"/>
          </p:cNvPicPr>
          <p:nvPr>
            <p:ph idx="1"/>
          </p:nvPr>
        </p:nvPicPr>
        <p:blipFill>
          <a:blip r:embed="rId4"/>
          <a:stretch>
            <a:fillRect/>
          </a:stretch>
        </p:blipFill>
        <p:spPr>
          <a:xfrm>
            <a:off x="1603466" y="945715"/>
            <a:ext cx="5937067" cy="3493938"/>
          </a:xfrm>
        </p:spPr>
      </p:pic>
    </p:spTree>
    <p:custDataLst>
      <p:tags r:id="rId1"/>
    </p:custDataLst>
    <p:extLst>
      <p:ext uri="{BB962C8B-B14F-4D97-AF65-F5344CB8AC3E}">
        <p14:creationId xmlns:p14="http://schemas.microsoft.com/office/powerpoint/2010/main" val="38258455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2D8370-3201-4FFF-D78E-B3B675DD1E1B}"/>
              </a:ext>
            </a:extLst>
          </p:cNvPr>
          <p:cNvSpPr>
            <a:spLocks noGrp="1"/>
          </p:cNvSpPr>
          <p:nvPr>
            <p:ph type="title"/>
          </p:nvPr>
        </p:nvSpPr>
        <p:spPr/>
        <p:txBody>
          <a:bodyPr/>
          <a:lstStyle/>
          <a:p>
            <a:r>
              <a:rPr lang="en-US" dirty="0"/>
              <a:t>Avoiding Head-on Collisions</a:t>
            </a:r>
          </a:p>
        </p:txBody>
      </p:sp>
      <p:sp>
        <p:nvSpPr>
          <p:cNvPr id="6" name="Content Placeholder 5">
            <a:extLst>
              <a:ext uri="{FF2B5EF4-FFF2-40B4-BE49-F238E27FC236}">
                <a16:creationId xmlns:a16="http://schemas.microsoft.com/office/drawing/2014/main" id="{7AF94870-064F-A9A2-2086-079134D761E2}"/>
              </a:ext>
            </a:extLst>
          </p:cNvPr>
          <p:cNvSpPr>
            <a:spLocks noGrp="1"/>
          </p:cNvSpPr>
          <p:nvPr>
            <p:ph idx="1"/>
          </p:nvPr>
        </p:nvSpPr>
        <p:spPr>
          <a:xfrm>
            <a:off x="323146" y="1338975"/>
            <a:ext cx="3846109" cy="1256839"/>
          </a:xfrm>
        </p:spPr>
        <p:txBody>
          <a:bodyPr/>
          <a:lstStyle/>
          <a:p>
            <a:pPr marL="0" indent="0">
              <a:buNone/>
            </a:pPr>
            <a:r>
              <a:rPr lang="en-US" sz="2400" dirty="0"/>
              <a:t>A head-on collision is the most fatal type of traffic incident</a:t>
            </a:r>
          </a:p>
        </p:txBody>
      </p:sp>
      <p:sp>
        <p:nvSpPr>
          <p:cNvPr id="7" name="TextBox 6">
            <a:extLst>
              <a:ext uri="{FF2B5EF4-FFF2-40B4-BE49-F238E27FC236}">
                <a16:creationId xmlns:a16="http://schemas.microsoft.com/office/drawing/2014/main" id="{3722D368-F95A-88AB-8153-782106653168}"/>
              </a:ext>
            </a:extLst>
          </p:cNvPr>
          <p:cNvSpPr txBox="1"/>
          <p:nvPr/>
        </p:nvSpPr>
        <p:spPr>
          <a:xfrm>
            <a:off x="4716378" y="2312841"/>
            <a:ext cx="3958389" cy="1569660"/>
          </a:xfrm>
          <a:prstGeom prst="rect">
            <a:avLst/>
          </a:prstGeom>
          <a:solidFill>
            <a:schemeClr val="accent5"/>
          </a:solidFill>
        </p:spPr>
        <p:txBody>
          <a:bodyPr wrap="square" rtlCol="0">
            <a:spAutoFit/>
          </a:bodyPr>
          <a:lstStyle/>
          <a:p>
            <a:pPr algn="ctr"/>
            <a:r>
              <a:rPr lang="en-US" sz="4800" dirty="0">
                <a:solidFill>
                  <a:schemeClr val="accent4"/>
                </a:solidFill>
                <a:latin typeface="HurmeGeometricSans4 Black" panose="020B0A00020000000000" pitchFamily="34" charset="0"/>
              </a:rPr>
              <a:t>Remember the Four Rs</a:t>
            </a:r>
          </a:p>
        </p:txBody>
      </p:sp>
    </p:spTree>
    <p:custDataLst>
      <p:tags r:id="rId1"/>
    </p:custDataLst>
    <p:extLst>
      <p:ext uri="{BB962C8B-B14F-4D97-AF65-F5344CB8AC3E}">
        <p14:creationId xmlns:p14="http://schemas.microsoft.com/office/powerpoint/2010/main" val="18248544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203A5B-6EAC-4194-BFF0-23D276FF2349}"/>
              </a:ext>
            </a:extLst>
          </p:cNvPr>
          <p:cNvSpPr>
            <a:spLocks noGrp="1"/>
          </p:cNvSpPr>
          <p:nvPr>
            <p:ph type="title"/>
          </p:nvPr>
        </p:nvSpPr>
        <p:spPr/>
        <p:txBody>
          <a:bodyPr/>
          <a:lstStyle/>
          <a:p>
            <a:r>
              <a:rPr lang="en-US" dirty="0"/>
              <a:t>The Four Rs (plus one)</a:t>
            </a:r>
          </a:p>
        </p:txBody>
      </p:sp>
      <p:sp>
        <p:nvSpPr>
          <p:cNvPr id="8" name="Content Placeholder 7">
            <a:extLst>
              <a:ext uri="{FF2B5EF4-FFF2-40B4-BE49-F238E27FC236}">
                <a16:creationId xmlns:a16="http://schemas.microsoft.com/office/drawing/2014/main" id="{170789D3-DF9F-FD6A-5204-8C2B1DA1DF15}"/>
              </a:ext>
            </a:extLst>
          </p:cNvPr>
          <p:cNvSpPr>
            <a:spLocks noGrp="1"/>
          </p:cNvSpPr>
          <p:nvPr>
            <p:ph idx="1"/>
          </p:nvPr>
        </p:nvSpPr>
        <p:spPr/>
        <p:txBody>
          <a:bodyPr/>
          <a:lstStyle/>
          <a:p>
            <a:pPr marL="0" indent="0">
              <a:buNone/>
            </a:pPr>
            <a:r>
              <a:rPr lang="en-US" b="1" dirty="0">
                <a:solidFill>
                  <a:schemeClr val="accent4"/>
                </a:solidFill>
              </a:rPr>
              <a:t>READ</a:t>
            </a:r>
            <a:r>
              <a:rPr lang="en-US" dirty="0"/>
              <a:t> the road ahead</a:t>
            </a:r>
          </a:p>
          <a:p>
            <a:pPr marL="0" indent="0">
              <a:buNone/>
            </a:pPr>
            <a:r>
              <a:rPr lang="en-US" dirty="0"/>
              <a:t>Drive to the </a:t>
            </a:r>
            <a:r>
              <a:rPr lang="en-US" b="1" dirty="0">
                <a:solidFill>
                  <a:schemeClr val="accent4"/>
                </a:solidFill>
              </a:rPr>
              <a:t>RIGHT</a:t>
            </a:r>
          </a:p>
          <a:p>
            <a:pPr marL="0" indent="0">
              <a:buNone/>
            </a:pPr>
            <a:r>
              <a:rPr lang="en-US" b="1" dirty="0">
                <a:solidFill>
                  <a:schemeClr val="accent4"/>
                </a:solidFill>
              </a:rPr>
              <a:t>REDUCE</a:t>
            </a:r>
            <a:r>
              <a:rPr lang="en-US" dirty="0"/>
              <a:t> your speed</a:t>
            </a:r>
          </a:p>
          <a:p>
            <a:pPr marL="0" indent="0">
              <a:buNone/>
            </a:pPr>
            <a:r>
              <a:rPr lang="en-US" b="1" dirty="0">
                <a:solidFill>
                  <a:schemeClr val="accent4"/>
                </a:solidFill>
              </a:rPr>
              <a:t>RIDE</a:t>
            </a:r>
            <a:r>
              <a:rPr lang="en-US" dirty="0"/>
              <a:t> off the road</a:t>
            </a:r>
          </a:p>
          <a:p>
            <a:pPr marL="0" indent="0">
              <a:buNone/>
            </a:pPr>
            <a:r>
              <a:rPr lang="en-US" b="1" dirty="0">
                <a:solidFill>
                  <a:schemeClr val="accent4"/>
                </a:solidFill>
              </a:rPr>
              <a:t>REALIGN</a:t>
            </a:r>
            <a:r>
              <a:rPr lang="en-US" dirty="0"/>
              <a:t> the vehicle (large trucks)</a:t>
            </a:r>
          </a:p>
        </p:txBody>
      </p:sp>
    </p:spTree>
    <p:custDataLst>
      <p:tags r:id="rId1"/>
    </p:custDataLst>
    <p:extLst>
      <p:ext uri="{BB962C8B-B14F-4D97-AF65-F5344CB8AC3E}">
        <p14:creationId xmlns:p14="http://schemas.microsoft.com/office/powerpoint/2010/main" val="36925557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E71DC5-D172-ACFD-741E-C7F12087C9DF}"/>
              </a:ext>
            </a:extLst>
          </p:cNvPr>
          <p:cNvSpPr>
            <a:spLocks noGrp="1"/>
          </p:cNvSpPr>
          <p:nvPr>
            <p:ph type="title"/>
          </p:nvPr>
        </p:nvSpPr>
        <p:spPr/>
        <p:txBody>
          <a:bodyPr/>
          <a:lstStyle/>
          <a:p>
            <a:r>
              <a:rPr lang="en-US" dirty="0"/>
              <a:t>Vehicle Submersion</a:t>
            </a:r>
          </a:p>
        </p:txBody>
      </p:sp>
      <p:sp>
        <p:nvSpPr>
          <p:cNvPr id="6" name="Content Placeholder 5">
            <a:extLst>
              <a:ext uri="{FF2B5EF4-FFF2-40B4-BE49-F238E27FC236}">
                <a16:creationId xmlns:a16="http://schemas.microsoft.com/office/drawing/2014/main" id="{1EA80EF4-860D-5FF5-E60F-FC4C9C7DCE4A}"/>
              </a:ext>
            </a:extLst>
          </p:cNvPr>
          <p:cNvSpPr>
            <a:spLocks noGrp="1"/>
          </p:cNvSpPr>
          <p:nvPr>
            <p:ph idx="1"/>
          </p:nvPr>
        </p:nvSpPr>
        <p:spPr>
          <a:xfrm>
            <a:off x="280723" y="1202386"/>
            <a:ext cx="3400940" cy="1552846"/>
          </a:xfrm>
        </p:spPr>
        <p:txBody>
          <a:bodyPr/>
          <a:lstStyle/>
          <a:p>
            <a:pPr marL="0" indent="0">
              <a:buNone/>
            </a:pPr>
            <a:r>
              <a:rPr lang="en-US" dirty="0"/>
              <a:t>Two feet of water can carry away most vehicles</a:t>
            </a:r>
          </a:p>
        </p:txBody>
      </p:sp>
      <p:pic>
        <p:nvPicPr>
          <p:cNvPr id="8" name="Picture 7">
            <a:extLst>
              <a:ext uri="{FF2B5EF4-FFF2-40B4-BE49-F238E27FC236}">
                <a16:creationId xmlns:a16="http://schemas.microsoft.com/office/drawing/2014/main" id="{B31931D9-67D2-064D-140F-A802F0F64DBB}"/>
              </a:ext>
            </a:extLst>
          </p:cNvPr>
          <p:cNvPicPr>
            <a:picLocks noChangeAspect="1"/>
          </p:cNvPicPr>
          <p:nvPr/>
        </p:nvPicPr>
        <p:blipFill>
          <a:blip r:embed="rId4"/>
          <a:stretch>
            <a:fillRect/>
          </a:stretch>
        </p:blipFill>
        <p:spPr>
          <a:xfrm>
            <a:off x="3765883" y="945715"/>
            <a:ext cx="4939331" cy="3525537"/>
          </a:xfrm>
          <a:prstGeom prst="rect">
            <a:avLst/>
          </a:prstGeom>
        </p:spPr>
      </p:pic>
    </p:spTree>
    <p:custDataLst>
      <p:tags r:id="rId1"/>
    </p:custDataLst>
    <p:extLst>
      <p:ext uri="{BB962C8B-B14F-4D97-AF65-F5344CB8AC3E}">
        <p14:creationId xmlns:p14="http://schemas.microsoft.com/office/powerpoint/2010/main" val="21159918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CB66D1-0C39-DD5E-D180-146E0CDF9D29}"/>
              </a:ext>
            </a:extLst>
          </p:cNvPr>
          <p:cNvSpPr>
            <a:spLocks noGrp="1"/>
          </p:cNvSpPr>
          <p:nvPr>
            <p:ph type="title"/>
          </p:nvPr>
        </p:nvSpPr>
        <p:spPr/>
        <p:txBody>
          <a:bodyPr/>
          <a:lstStyle/>
          <a:p>
            <a:r>
              <a:rPr lang="en-US" dirty="0"/>
              <a:t>Avoiding Vehicle Submersion</a:t>
            </a:r>
          </a:p>
        </p:txBody>
      </p:sp>
      <p:sp>
        <p:nvSpPr>
          <p:cNvPr id="6" name="Content Placeholder 5">
            <a:extLst>
              <a:ext uri="{FF2B5EF4-FFF2-40B4-BE49-F238E27FC236}">
                <a16:creationId xmlns:a16="http://schemas.microsoft.com/office/drawing/2014/main" id="{B0E8B252-B242-F932-2C49-F1A80D73861E}"/>
              </a:ext>
            </a:extLst>
          </p:cNvPr>
          <p:cNvSpPr>
            <a:spLocks noGrp="1"/>
          </p:cNvSpPr>
          <p:nvPr>
            <p:ph idx="1"/>
          </p:nvPr>
        </p:nvSpPr>
        <p:spPr>
          <a:xfrm>
            <a:off x="324852" y="1118165"/>
            <a:ext cx="3789947" cy="3262312"/>
          </a:xfrm>
        </p:spPr>
        <p:txBody>
          <a:bodyPr/>
          <a:lstStyle/>
          <a:p>
            <a:r>
              <a:rPr lang="en-US" sz="2400" dirty="0"/>
              <a:t>Avoid travel during </a:t>
            </a:r>
            <a:br>
              <a:rPr lang="en-US" sz="2400" dirty="0"/>
            </a:br>
            <a:r>
              <a:rPr lang="en-US" sz="2400" dirty="0"/>
              <a:t>hurricanes and major storms</a:t>
            </a:r>
          </a:p>
          <a:p>
            <a:r>
              <a:rPr lang="en-US" sz="2400" b="1" dirty="0"/>
              <a:t>Never</a:t>
            </a:r>
            <a:r>
              <a:rPr lang="en-US" sz="2400" dirty="0"/>
              <a:t> drive across a </a:t>
            </a:r>
            <a:br>
              <a:rPr lang="en-US" sz="2400" dirty="0"/>
            </a:br>
            <a:r>
              <a:rPr lang="en-US" sz="2400" dirty="0"/>
              <a:t>flooded roadway</a:t>
            </a:r>
          </a:p>
          <a:p>
            <a:r>
              <a:rPr lang="en-US" sz="2400" dirty="0"/>
              <a:t>Adhere to road and </a:t>
            </a:r>
            <a:br>
              <a:rPr lang="en-US" sz="2400" dirty="0"/>
            </a:br>
            <a:r>
              <a:rPr lang="en-US" sz="2400" dirty="0"/>
              <a:t>traffic barricades</a:t>
            </a:r>
          </a:p>
        </p:txBody>
      </p:sp>
      <p:pic>
        <p:nvPicPr>
          <p:cNvPr id="8" name="Picture 7">
            <a:extLst>
              <a:ext uri="{FF2B5EF4-FFF2-40B4-BE49-F238E27FC236}">
                <a16:creationId xmlns:a16="http://schemas.microsoft.com/office/drawing/2014/main" id="{7EE627C5-CF1D-1312-7A0E-6E37DCEEFE4F}"/>
              </a:ext>
            </a:extLst>
          </p:cNvPr>
          <p:cNvPicPr>
            <a:picLocks noChangeAspect="1"/>
          </p:cNvPicPr>
          <p:nvPr/>
        </p:nvPicPr>
        <p:blipFill>
          <a:blip r:embed="rId4"/>
          <a:stretch>
            <a:fillRect/>
          </a:stretch>
        </p:blipFill>
        <p:spPr>
          <a:xfrm>
            <a:off x="4339269" y="1118164"/>
            <a:ext cx="3372999" cy="3262313"/>
          </a:xfrm>
          <a:prstGeom prst="rect">
            <a:avLst/>
          </a:prstGeom>
        </p:spPr>
      </p:pic>
    </p:spTree>
    <p:custDataLst>
      <p:tags r:id="rId1"/>
    </p:custDataLst>
    <p:extLst>
      <p:ext uri="{BB962C8B-B14F-4D97-AF65-F5344CB8AC3E}">
        <p14:creationId xmlns:p14="http://schemas.microsoft.com/office/powerpoint/2010/main" val="40298730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413812-9098-9697-5EF7-2BBE32ABA70B}"/>
              </a:ext>
            </a:extLst>
          </p:cNvPr>
          <p:cNvSpPr>
            <a:spLocks noGrp="1"/>
          </p:cNvSpPr>
          <p:nvPr>
            <p:ph type="title"/>
          </p:nvPr>
        </p:nvSpPr>
        <p:spPr/>
        <p:txBody>
          <a:bodyPr/>
          <a:lstStyle/>
          <a:p>
            <a:r>
              <a:rPr lang="en-US" dirty="0"/>
              <a:t>Surviving Vehicle Submersion</a:t>
            </a:r>
          </a:p>
        </p:txBody>
      </p:sp>
      <p:sp>
        <p:nvSpPr>
          <p:cNvPr id="6" name="Content Placeholder 5">
            <a:extLst>
              <a:ext uri="{FF2B5EF4-FFF2-40B4-BE49-F238E27FC236}">
                <a16:creationId xmlns:a16="http://schemas.microsoft.com/office/drawing/2014/main" id="{22F789D3-D38C-28C8-BBA3-6442EC414DA1}"/>
              </a:ext>
            </a:extLst>
          </p:cNvPr>
          <p:cNvSpPr>
            <a:spLocks noGrp="1"/>
          </p:cNvSpPr>
          <p:nvPr>
            <p:ph idx="1"/>
          </p:nvPr>
        </p:nvSpPr>
        <p:spPr>
          <a:xfrm>
            <a:off x="196502" y="1702082"/>
            <a:ext cx="3412972" cy="999393"/>
          </a:xfrm>
        </p:spPr>
        <p:txBody>
          <a:bodyPr/>
          <a:lstStyle/>
          <a:p>
            <a:pPr marL="0" indent="0">
              <a:buNone/>
            </a:pPr>
            <a:r>
              <a:rPr lang="en-US" dirty="0"/>
              <a:t>Keep calm and assess the situation</a:t>
            </a:r>
          </a:p>
        </p:txBody>
      </p:sp>
      <p:pic>
        <p:nvPicPr>
          <p:cNvPr id="8" name="Picture 7">
            <a:extLst>
              <a:ext uri="{FF2B5EF4-FFF2-40B4-BE49-F238E27FC236}">
                <a16:creationId xmlns:a16="http://schemas.microsoft.com/office/drawing/2014/main" id="{4BF0CC4A-B0F5-7D9D-FDE4-93524442669F}"/>
              </a:ext>
            </a:extLst>
          </p:cNvPr>
          <p:cNvPicPr>
            <a:picLocks noChangeAspect="1"/>
          </p:cNvPicPr>
          <p:nvPr/>
        </p:nvPicPr>
        <p:blipFill>
          <a:blip r:embed="rId4"/>
          <a:stretch>
            <a:fillRect/>
          </a:stretch>
        </p:blipFill>
        <p:spPr>
          <a:xfrm>
            <a:off x="3789947" y="1082710"/>
            <a:ext cx="4828099" cy="2978079"/>
          </a:xfrm>
          <a:prstGeom prst="rect">
            <a:avLst/>
          </a:prstGeom>
        </p:spPr>
      </p:pic>
    </p:spTree>
    <p:custDataLst>
      <p:tags r:id="rId1"/>
    </p:custDataLst>
    <p:extLst>
      <p:ext uri="{BB962C8B-B14F-4D97-AF65-F5344CB8AC3E}">
        <p14:creationId xmlns:p14="http://schemas.microsoft.com/office/powerpoint/2010/main" val="27399648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4B8DF8-9341-7EA1-BBE0-807C8913270E}"/>
              </a:ext>
            </a:extLst>
          </p:cNvPr>
          <p:cNvSpPr>
            <a:spLocks noGrp="1"/>
          </p:cNvSpPr>
          <p:nvPr>
            <p:ph type="title"/>
          </p:nvPr>
        </p:nvSpPr>
        <p:spPr>
          <a:xfrm>
            <a:off x="5057527" y="402943"/>
            <a:ext cx="4022863" cy="1510078"/>
          </a:xfrm>
        </p:spPr>
        <p:txBody>
          <a:bodyPr/>
          <a:lstStyle/>
          <a:p>
            <a:r>
              <a:rPr lang="en-US" dirty="0"/>
              <a:t>Stopping and Following Distance</a:t>
            </a:r>
          </a:p>
        </p:txBody>
      </p:sp>
    </p:spTree>
    <p:custDataLst>
      <p:tags r:id="rId1"/>
    </p:custDataLst>
    <p:extLst>
      <p:ext uri="{BB962C8B-B14F-4D97-AF65-F5344CB8AC3E}">
        <p14:creationId xmlns:p14="http://schemas.microsoft.com/office/powerpoint/2010/main" val="12488350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BD03A-0E5E-DF69-DCCD-115C45378BE7}"/>
              </a:ext>
            </a:extLst>
          </p:cNvPr>
          <p:cNvSpPr>
            <a:spLocks noGrp="1"/>
          </p:cNvSpPr>
          <p:nvPr>
            <p:ph type="title"/>
          </p:nvPr>
        </p:nvSpPr>
        <p:spPr/>
        <p:txBody>
          <a:bodyPr/>
          <a:lstStyle/>
          <a:p>
            <a:r>
              <a:rPr lang="en-US" dirty="0"/>
              <a:t>Which of these statements is true?</a:t>
            </a:r>
          </a:p>
        </p:txBody>
      </p:sp>
      <p:sp>
        <p:nvSpPr>
          <p:cNvPr id="6" name="Content Placeholder 5">
            <a:extLst>
              <a:ext uri="{FF2B5EF4-FFF2-40B4-BE49-F238E27FC236}">
                <a16:creationId xmlns:a16="http://schemas.microsoft.com/office/drawing/2014/main" id="{C2F2EAE7-0502-8D72-106F-72ED256AAE5F}"/>
              </a:ext>
            </a:extLst>
          </p:cNvPr>
          <p:cNvSpPr>
            <a:spLocks noGrp="1"/>
          </p:cNvSpPr>
          <p:nvPr>
            <p:ph idx="1"/>
          </p:nvPr>
        </p:nvSpPr>
        <p:spPr/>
        <p:txBody>
          <a:bodyPr/>
          <a:lstStyle/>
          <a:p>
            <a:pPr marL="0" indent="0">
              <a:buNone/>
            </a:pPr>
            <a:r>
              <a:rPr lang="en-US" sz="2400" dirty="0">
                <a:solidFill>
                  <a:schemeClr val="tx2"/>
                </a:solidFill>
              </a:rPr>
              <a:t>When following another passenger vehicle…</a:t>
            </a:r>
          </a:p>
          <a:p>
            <a:pPr marL="457200" indent="-457200">
              <a:buFont typeface="+mj-lt"/>
              <a:buAutoNum type="alphaLcPeriod"/>
            </a:pPr>
            <a:r>
              <a:rPr lang="en-US" sz="2400" dirty="0"/>
              <a:t>Car length is an acceptable distance</a:t>
            </a:r>
          </a:p>
          <a:p>
            <a:pPr marL="457200" indent="-457200">
              <a:buFont typeface="+mj-lt"/>
              <a:buAutoNum type="alphaLcPeriod"/>
            </a:pPr>
            <a:r>
              <a:rPr lang="en-US" sz="2400" dirty="0"/>
              <a:t>The Two-Second Rule is an acceptable distance</a:t>
            </a:r>
          </a:p>
          <a:p>
            <a:pPr marL="457200" indent="-457200">
              <a:buFont typeface="+mj-lt"/>
              <a:buAutoNum type="alphaLcPeriod"/>
            </a:pPr>
            <a:r>
              <a:rPr lang="en-US" sz="2400" dirty="0"/>
              <a:t>The Three-Second Rule is an acceptable distance</a:t>
            </a:r>
          </a:p>
        </p:txBody>
      </p:sp>
    </p:spTree>
    <p:custDataLst>
      <p:tags r:id="rId1"/>
    </p:custDataLst>
    <p:extLst>
      <p:ext uri="{BB962C8B-B14F-4D97-AF65-F5344CB8AC3E}">
        <p14:creationId xmlns:p14="http://schemas.microsoft.com/office/powerpoint/2010/main" val="125523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6C3F-EA0F-E309-8835-FAE4FFB0A022}"/>
              </a:ext>
            </a:extLst>
          </p:cNvPr>
          <p:cNvSpPr>
            <a:spLocks noGrp="1"/>
          </p:cNvSpPr>
          <p:nvPr>
            <p:ph type="title"/>
          </p:nvPr>
        </p:nvSpPr>
        <p:spPr/>
        <p:txBody>
          <a:bodyPr>
            <a:normAutofit fontScale="90000"/>
          </a:bodyPr>
          <a:lstStyle/>
          <a:p>
            <a:r>
              <a:rPr lang="en-US" dirty="0"/>
              <a:t>Characteristics of Successful Instructors</a:t>
            </a:r>
          </a:p>
        </p:txBody>
      </p:sp>
      <p:graphicFrame>
        <p:nvGraphicFramePr>
          <p:cNvPr id="9" name="Content Placeholder 8">
            <a:extLst>
              <a:ext uri="{FF2B5EF4-FFF2-40B4-BE49-F238E27FC236}">
                <a16:creationId xmlns:a16="http://schemas.microsoft.com/office/drawing/2014/main" id="{956F9D3E-0B17-239D-6A8E-D87A805780A8}"/>
              </a:ext>
            </a:extLst>
          </p:cNvPr>
          <p:cNvGraphicFramePr>
            <a:graphicFrameLocks noGrp="1"/>
          </p:cNvGraphicFramePr>
          <p:nvPr>
            <p:ph sz="half" idx="1"/>
            <p:extLst>
              <p:ext uri="{D42A27DB-BD31-4B8C-83A1-F6EECF244321}">
                <p14:modId xmlns:p14="http://schemas.microsoft.com/office/powerpoint/2010/main" val="3015019653"/>
              </p:ext>
            </p:extLst>
          </p:nvPr>
        </p:nvGraphicFramePr>
        <p:xfrm>
          <a:off x="196850" y="1104900"/>
          <a:ext cx="4146550" cy="3184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7">
            <a:extLst>
              <a:ext uri="{FF2B5EF4-FFF2-40B4-BE49-F238E27FC236}">
                <a16:creationId xmlns:a16="http://schemas.microsoft.com/office/drawing/2014/main" id="{DED37869-CE66-97B0-FA16-4E7BC113EEBB}"/>
              </a:ext>
            </a:extLst>
          </p:cNvPr>
          <p:cNvPicPr>
            <a:picLocks noGrp="1" noChangeAspect="1"/>
          </p:cNvPicPr>
          <p:nvPr>
            <p:ph sz="half" idx="2"/>
          </p:nvPr>
        </p:nvPicPr>
        <p:blipFill>
          <a:blip r:embed="rId9"/>
          <a:stretch>
            <a:fillRect/>
          </a:stretch>
        </p:blipFill>
        <p:spPr>
          <a:xfrm>
            <a:off x="4529699" y="1162050"/>
            <a:ext cx="3240551" cy="3094037"/>
          </a:xfrm>
        </p:spPr>
      </p:pic>
    </p:spTree>
    <p:custDataLst>
      <p:tags r:id="rId1"/>
    </p:custDataLst>
    <p:extLst>
      <p:ext uri="{BB962C8B-B14F-4D97-AF65-F5344CB8AC3E}">
        <p14:creationId xmlns:p14="http://schemas.microsoft.com/office/powerpoint/2010/main" val="21824959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D185D-662D-3043-EFB9-CBF9C36D57DB}"/>
              </a:ext>
            </a:extLst>
          </p:cNvPr>
          <p:cNvSpPr>
            <a:spLocks noGrp="1"/>
          </p:cNvSpPr>
          <p:nvPr>
            <p:ph type="title"/>
          </p:nvPr>
        </p:nvSpPr>
        <p:spPr/>
        <p:txBody>
          <a:bodyPr/>
          <a:lstStyle/>
          <a:p>
            <a:r>
              <a:rPr lang="en-US" dirty="0"/>
              <a:t>Following Distance</a:t>
            </a:r>
          </a:p>
        </p:txBody>
      </p:sp>
      <p:sp>
        <p:nvSpPr>
          <p:cNvPr id="6" name="Content Placeholder 5">
            <a:extLst>
              <a:ext uri="{FF2B5EF4-FFF2-40B4-BE49-F238E27FC236}">
                <a16:creationId xmlns:a16="http://schemas.microsoft.com/office/drawing/2014/main" id="{D1E81DB3-2B40-588D-B822-3CA3AE0C11DA}"/>
              </a:ext>
            </a:extLst>
          </p:cNvPr>
          <p:cNvSpPr>
            <a:spLocks noGrp="1"/>
          </p:cNvSpPr>
          <p:nvPr>
            <p:ph idx="1"/>
          </p:nvPr>
        </p:nvSpPr>
        <p:spPr>
          <a:xfrm>
            <a:off x="196502" y="1202386"/>
            <a:ext cx="4868793" cy="3262312"/>
          </a:xfrm>
        </p:spPr>
        <p:txBody>
          <a:bodyPr/>
          <a:lstStyle/>
          <a:p>
            <a:pPr marL="0" indent="0">
              <a:buNone/>
            </a:pPr>
            <a:r>
              <a:rPr lang="en-US" dirty="0"/>
              <a:t>NSC recommends at least a </a:t>
            </a:r>
            <a:r>
              <a:rPr lang="en-US" b="1" dirty="0">
                <a:solidFill>
                  <a:schemeClr val="tx2"/>
                </a:solidFill>
              </a:rPr>
              <a:t>three-second minimum following distance </a:t>
            </a:r>
            <a:r>
              <a:rPr lang="en-US" dirty="0"/>
              <a:t>under ideal driving conditions for passenger vehicle drivers.</a:t>
            </a:r>
          </a:p>
        </p:txBody>
      </p:sp>
      <p:pic>
        <p:nvPicPr>
          <p:cNvPr id="8" name="Picture 7">
            <a:extLst>
              <a:ext uri="{FF2B5EF4-FFF2-40B4-BE49-F238E27FC236}">
                <a16:creationId xmlns:a16="http://schemas.microsoft.com/office/drawing/2014/main" id="{81B1F3A0-0DD7-C269-E8CC-A6A520DB179F}"/>
              </a:ext>
            </a:extLst>
          </p:cNvPr>
          <p:cNvPicPr>
            <a:picLocks noChangeAspect="1"/>
          </p:cNvPicPr>
          <p:nvPr/>
        </p:nvPicPr>
        <p:blipFill>
          <a:blip r:embed="rId4"/>
          <a:stretch>
            <a:fillRect/>
          </a:stretch>
        </p:blipFill>
        <p:spPr>
          <a:xfrm>
            <a:off x="5149516" y="833853"/>
            <a:ext cx="3597442" cy="3584240"/>
          </a:xfrm>
          <a:prstGeom prst="rect">
            <a:avLst/>
          </a:prstGeom>
        </p:spPr>
      </p:pic>
    </p:spTree>
    <p:custDataLst>
      <p:tags r:id="rId1"/>
    </p:custDataLst>
    <p:extLst>
      <p:ext uri="{BB962C8B-B14F-4D97-AF65-F5344CB8AC3E}">
        <p14:creationId xmlns:p14="http://schemas.microsoft.com/office/powerpoint/2010/main" val="25284557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EB2B3-0ED0-A7C7-7F83-91859E6812B2}"/>
              </a:ext>
            </a:extLst>
          </p:cNvPr>
          <p:cNvSpPr>
            <a:spLocks noGrp="1"/>
          </p:cNvSpPr>
          <p:nvPr>
            <p:ph type="title"/>
          </p:nvPr>
        </p:nvSpPr>
        <p:spPr/>
        <p:txBody>
          <a:bodyPr/>
          <a:lstStyle/>
          <a:p>
            <a:r>
              <a:rPr lang="en-US" dirty="0"/>
              <a:t>Why Not Two Seconds?</a:t>
            </a:r>
          </a:p>
        </p:txBody>
      </p:sp>
      <p:pic>
        <p:nvPicPr>
          <p:cNvPr id="8" name="Content Placeholder 7">
            <a:extLst>
              <a:ext uri="{FF2B5EF4-FFF2-40B4-BE49-F238E27FC236}">
                <a16:creationId xmlns:a16="http://schemas.microsoft.com/office/drawing/2014/main" id="{53BB09BF-5653-A732-1772-B8C4BA8C91C7}"/>
              </a:ext>
            </a:extLst>
          </p:cNvPr>
          <p:cNvPicPr>
            <a:picLocks noGrp="1" noChangeAspect="1"/>
          </p:cNvPicPr>
          <p:nvPr>
            <p:ph idx="1"/>
          </p:nvPr>
        </p:nvPicPr>
        <p:blipFill>
          <a:blip r:embed="rId4"/>
          <a:stretch>
            <a:fillRect/>
          </a:stretch>
        </p:blipFill>
        <p:spPr>
          <a:xfrm>
            <a:off x="1965700" y="1201738"/>
            <a:ext cx="4998703" cy="3262312"/>
          </a:xfrm>
        </p:spPr>
      </p:pic>
    </p:spTree>
    <p:custDataLst>
      <p:tags r:id="rId1"/>
    </p:custDataLst>
    <p:extLst>
      <p:ext uri="{BB962C8B-B14F-4D97-AF65-F5344CB8AC3E}">
        <p14:creationId xmlns:p14="http://schemas.microsoft.com/office/powerpoint/2010/main" val="6935080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1F2F01-5F55-56E0-C12C-940E88A5AF51}"/>
              </a:ext>
            </a:extLst>
          </p:cNvPr>
          <p:cNvSpPr>
            <a:spLocks noGrp="1"/>
          </p:cNvSpPr>
          <p:nvPr>
            <p:ph type="title"/>
          </p:nvPr>
        </p:nvSpPr>
        <p:spPr/>
        <p:txBody>
          <a:bodyPr/>
          <a:lstStyle/>
          <a:p>
            <a:r>
              <a:rPr lang="en-US" dirty="0"/>
              <a:t>The Three-Second Rule</a:t>
            </a:r>
          </a:p>
        </p:txBody>
      </p:sp>
      <p:pic>
        <p:nvPicPr>
          <p:cNvPr id="14" name="Picture 13">
            <a:extLst>
              <a:ext uri="{FF2B5EF4-FFF2-40B4-BE49-F238E27FC236}">
                <a16:creationId xmlns:a16="http://schemas.microsoft.com/office/drawing/2014/main" id="{AEF2ED94-F569-B2DE-CD13-9451E42B2C8E}"/>
              </a:ext>
            </a:extLst>
          </p:cNvPr>
          <p:cNvPicPr>
            <a:picLocks noChangeAspect="1"/>
          </p:cNvPicPr>
          <p:nvPr/>
        </p:nvPicPr>
        <p:blipFill>
          <a:blip r:embed="rId4"/>
          <a:stretch>
            <a:fillRect/>
          </a:stretch>
        </p:blipFill>
        <p:spPr>
          <a:xfrm>
            <a:off x="5464702" y="124042"/>
            <a:ext cx="3525253" cy="4515895"/>
          </a:xfrm>
          <a:prstGeom prst="rect">
            <a:avLst/>
          </a:prstGeom>
        </p:spPr>
      </p:pic>
      <p:pic>
        <p:nvPicPr>
          <p:cNvPr id="18" name="Content Placeholder 17">
            <a:extLst>
              <a:ext uri="{FF2B5EF4-FFF2-40B4-BE49-F238E27FC236}">
                <a16:creationId xmlns:a16="http://schemas.microsoft.com/office/drawing/2014/main" id="{2223D04A-D8FB-860F-DCAE-F49C42DDF0BF}"/>
              </a:ext>
            </a:extLst>
          </p:cNvPr>
          <p:cNvPicPr>
            <a:picLocks noGrp="1" noChangeAspect="1"/>
          </p:cNvPicPr>
          <p:nvPr>
            <p:ph idx="1"/>
          </p:nvPr>
        </p:nvPicPr>
        <p:blipFill>
          <a:blip r:embed="rId5"/>
          <a:stretch>
            <a:fillRect/>
          </a:stretch>
        </p:blipFill>
        <p:spPr>
          <a:xfrm>
            <a:off x="900003" y="945715"/>
            <a:ext cx="3671997" cy="3262312"/>
          </a:xfrm>
        </p:spPr>
      </p:pic>
    </p:spTree>
    <p:custDataLst>
      <p:tags r:id="rId1"/>
    </p:custDataLst>
    <p:extLst>
      <p:ext uri="{BB962C8B-B14F-4D97-AF65-F5344CB8AC3E}">
        <p14:creationId xmlns:p14="http://schemas.microsoft.com/office/powerpoint/2010/main" val="8161799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C84EC9-5F00-027B-E1E7-86C509E07F02}"/>
              </a:ext>
            </a:extLst>
          </p:cNvPr>
          <p:cNvSpPr>
            <a:spLocks noGrp="1"/>
          </p:cNvSpPr>
          <p:nvPr>
            <p:ph type="title"/>
          </p:nvPr>
        </p:nvSpPr>
        <p:spPr/>
        <p:txBody>
          <a:bodyPr/>
          <a:lstStyle/>
          <a:p>
            <a:r>
              <a:rPr lang="en-US" dirty="0"/>
              <a:t>Distracted Drivers</a:t>
            </a:r>
          </a:p>
        </p:txBody>
      </p:sp>
      <p:pic>
        <p:nvPicPr>
          <p:cNvPr id="8" name="Content Placeholder 7">
            <a:extLst>
              <a:ext uri="{FF2B5EF4-FFF2-40B4-BE49-F238E27FC236}">
                <a16:creationId xmlns:a16="http://schemas.microsoft.com/office/drawing/2014/main" id="{3303B502-8520-F55F-6D65-733C7FA798A7}"/>
              </a:ext>
            </a:extLst>
          </p:cNvPr>
          <p:cNvPicPr>
            <a:picLocks noGrp="1" noChangeAspect="1"/>
          </p:cNvPicPr>
          <p:nvPr>
            <p:ph idx="1"/>
          </p:nvPr>
        </p:nvPicPr>
        <p:blipFill>
          <a:blip r:embed="rId4"/>
          <a:stretch>
            <a:fillRect/>
          </a:stretch>
        </p:blipFill>
        <p:spPr>
          <a:xfrm>
            <a:off x="1" y="1290166"/>
            <a:ext cx="9144000" cy="2563167"/>
          </a:xfrm>
        </p:spPr>
      </p:pic>
    </p:spTree>
    <p:custDataLst>
      <p:tags r:id="rId1"/>
    </p:custDataLst>
    <p:extLst>
      <p:ext uri="{BB962C8B-B14F-4D97-AF65-F5344CB8AC3E}">
        <p14:creationId xmlns:p14="http://schemas.microsoft.com/office/powerpoint/2010/main" val="34962647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3E5EEA-8472-BD53-9E2E-4A611CAEA837}"/>
              </a:ext>
            </a:extLst>
          </p:cNvPr>
          <p:cNvSpPr>
            <a:spLocks noGrp="1"/>
          </p:cNvSpPr>
          <p:nvPr>
            <p:ph type="title"/>
          </p:nvPr>
        </p:nvSpPr>
        <p:spPr/>
        <p:txBody>
          <a:bodyPr/>
          <a:lstStyle/>
          <a:p>
            <a:r>
              <a:rPr lang="en-US" dirty="0"/>
              <a:t>Stopping Distance</a:t>
            </a:r>
          </a:p>
        </p:txBody>
      </p:sp>
      <p:sp>
        <p:nvSpPr>
          <p:cNvPr id="7" name="Rectangle 6">
            <a:extLst>
              <a:ext uri="{FF2B5EF4-FFF2-40B4-BE49-F238E27FC236}">
                <a16:creationId xmlns:a16="http://schemas.microsoft.com/office/drawing/2014/main" id="{A3572505-B4D2-21F3-9FCC-16D276A88BAD}"/>
              </a:ext>
            </a:extLst>
          </p:cNvPr>
          <p:cNvSpPr/>
          <p:nvPr/>
        </p:nvSpPr>
        <p:spPr>
          <a:xfrm>
            <a:off x="421105" y="1876926"/>
            <a:ext cx="2406316" cy="1263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rPr>
              <a:t>Perception </a:t>
            </a:r>
            <a:r>
              <a:rPr lang="en-US" sz="2400" b="1" dirty="0">
                <a:solidFill>
                  <a:schemeClr val="accent3"/>
                </a:solidFill>
              </a:rPr>
              <a:t>Distance</a:t>
            </a:r>
          </a:p>
        </p:txBody>
      </p:sp>
      <p:sp>
        <p:nvSpPr>
          <p:cNvPr id="8" name="Rectangle 7">
            <a:extLst>
              <a:ext uri="{FF2B5EF4-FFF2-40B4-BE49-F238E27FC236}">
                <a16:creationId xmlns:a16="http://schemas.microsoft.com/office/drawing/2014/main" id="{7B0FE93E-1D7D-6245-B992-F120FAF896D4}"/>
              </a:ext>
            </a:extLst>
          </p:cNvPr>
          <p:cNvSpPr/>
          <p:nvPr/>
        </p:nvSpPr>
        <p:spPr>
          <a:xfrm>
            <a:off x="3368842" y="1888957"/>
            <a:ext cx="2406316" cy="1263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rPr>
              <a:t>Reaction </a:t>
            </a:r>
            <a:r>
              <a:rPr lang="en-US" sz="2400" b="1" dirty="0">
                <a:solidFill>
                  <a:schemeClr val="accent3"/>
                </a:solidFill>
              </a:rPr>
              <a:t>Distance</a:t>
            </a:r>
          </a:p>
        </p:txBody>
      </p:sp>
      <p:sp>
        <p:nvSpPr>
          <p:cNvPr id="9" name="Rectangle 8">
            <a:extLst>
              <a:ext uri="{FF2B5EF4-FFF2-40B4-BE49-F238E27FC236}">
                <a16:creationId xmlns:a16="http://schemas.microsoft.com/office/drawing/2014/main" id="{D21E85AB-F8F8-3DF8-EDD0-05A41F0C822A}"/>
              </a:ext>
            </a:extLst>
          </p:cNvPr>
          <p:cNvSpPr/>
          <p:nvPr/>
        </p:nvSpPr>
        <p:spPr>
          <a:xfrm>
            <a:off x="6316579" y="1888957"/>
            <a:ext cx="2406316" cy="1263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rPr>
              <a:t>Braking </a:t>
            </a:r>
            <a:r>
              <a:rPr lang="en-US" sz="2400" b="1" dirty="0">
                <a:solidFill>
                  <a:schemeClr val="accent3"/>
                </a:solidFill>
              </a:rPr>
              <a:t>Distance</a:t>
            </a:r>
          </a:p>
        </p:txBody>
      </p:sp>
      <p:sp>
        <p:nvSpPr>
          <p:cNvPr id="10" name="TextBox 9">
            <a:extLst>
              <a:ext uri="{FF2B5EF4-FFF2-40B4-BE49-F238E27FC236}">
                <a16:creationId xmlns:a16="http://schemas.microsoft.com/office/drawing/2014/main" id="{0F062214-F905-3A70-9523-A8A8B38F3442}"/>
              </a:ext>
            </a:extLst>
          </p:cNvPr>
          <p:cNvSpPr txBox="1"/>
          <p:nvPr/>
        </p:nvSpPr>
        <p:spPr>
          <a:xfrm>
            <a:off x="2767263" y="2012783"/>
            <a:ext cx="661737" cy="1015663"/>
          </a:xfrm>
          <a:prstGeom prst="rect">
            <a:avLst/>
          </a:prstGeom>
          <a:noFill/>
        </p:spPr>
        <p:txBody>
          <a:bodyPr wrap="square" rtlCol="0">
            <a:spAutoFit/>
          </a:bodyPr>
          <a:lstStyle/>
          <a:p>
            <a:pPr algn="ctr"/>
            <a:r>
              <a:rPr lang="en-US" sz="6000" b="1" dirty="0">
                <a:solidFill>
                  <a:schemeClr val="tx2"/>
                </a:solidFill>
              </a:rPr>
              <a:t>+</a:t>
            </a:r>
          </a:p>
        </p:txBody>
      </p:sp>
      <p:sp>
        <p:nvSpPr>
          <p:cNvPr id="11" name="TextBox 10">
            <a:extLst>
              <a:ext uri="{FF2B5EF4-FFF2-40B4-BE49-F238E27FC236}">
                <a16:creationId xmlns:a16="http://schemas.microsoft.com/office/drawing/2014/main" id="{65F94F2E-1D23-EE8B-EFAD-A1C222DBE3F9}"/>
              </a:ext>
            </a:extLst>
          </p:cNvPr>
          <p:cNvSpPr txBox="1"/>
          <p:nvPr/>
        </p:nvSpPr>
        <p:spPr>
          <a:xfrm>
            <a:off x="5715000" y="2012783"/>
            <a:ext cx="661737" cy="1015663"/>
          </a:xfrm>
          <a:prstGeom prst="rect">
            <a:avLst/>
          </a:prstGeom>
          <a:noFill/>
        </p:spPr>
        <p:txBody>
          <a:bodyPr wrap="square" rtlCol="0">
            <a:spAutoFit/>
          </a:bodyPr>
          <a:lstStyle/>
          <a:p>
            <a:pPr algn="ctr"/>
            <a:r>
              <a:rPr lang="en-US" sz="6000" b="1" dirty="0">
                <a:solidFill>
                  <a:schemeClr val="tx2"/>
                </a:solidFill>
              </a:rPr>
              <a:t>+</a:t>
            </a:r>
          </a:p>
        </p:txBody>
      </p:sp>
    </p:spTree>
    <p:custDataLst>
      <p:tags r:id="rId1"/>
    </p:custDataLst>
    <p:extLst>
      <p:ext uri="{BB962C8B-B14F-4D97-AF65-F5344CB8AC3E}">
        <p14:creationId xmlns:p14="http://schemas.microsoft.com/office/powerpoint/2010/main" val="40556324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741DB6-E0E1-E595-8A39-1E01E322DD03}"/>
              </a:ext>
            </a:extLst>
          </p:cNvPr>
          <p:cNvSpPr>
            <a:spLocks noGrp="1"/>
          </p:cNvSpPr>
          <p:nvPr>
            <p:ph type="title"/>
          </p:nvPr>
        </p:nvSpPr>
        <p:spPr/>
        <p:txBody>
          <a:bodyPr/>
          <a:lstStyle/>
          <a:p>
            <a:r>
              <a:rPr lang="en-US" dirty="0"/>
              <a:t>Perception Distance</a:t>
            </a:r>
          </a:p>
        </p:txBody>
      </p:sp>
      <p:sp>
        <p:nvSpPr>
          <p:cNvPr id="6" name="Content Placeholder 5">
            <a:extLst>
              <a:ext uri="{FF2B5EF4-FFF2-40B4-BE49-F238E27FC236}">
                <a16:creationId xmlns:a16="http://schemas.microsoft.com/office/drawing/2014/main" id="{75FDAEAD-A310-1F9E-12BB-CB7FFEC0EC2B}"/>
              </a:ext>
            </a:extLst>
          </p:cNvPr>
          <p:cNvSpPr>
            <a:spLocks noGrp="1"/>
          </p:cNvSpPr>
          <p:nvPr>
            <p:ph idx="1"/>
          </p:nvPr>
        </p:nvSpPr>
        <p:spPr/>
        <p:txBody>
          <a:bodyPr/>
          <a:lstStyle/>
          <a:p>
            <a:pPr marL="0" indent="0">
              <a:buNone/>
            </a:pPr>
            <a:r>
              <a:rPr lang="en-US" dirty="0"/>
              <a:t>The distance a vehicle travels from the moment the event occurs – such as the brake lights ahead come on – until the driver sees it and becomes aware of the danger.  </a:t>
            </a:r>
          </a:p>
        </p:txBody>
      </p:sp>
    </p:spTree>
    <p:custDataLst>
      <p:tags r:id="rId1"/>
    </p:custDataLst>
    <p:extLst>
      <p:ext uri="{BB962C8B-B14F-4D97-AF65-F5344CB8AC3E}">
        <p14:creationId xmlns:p14="http://schemas.microsoft.com/office/powerpoint/2010/main" val="27197698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C2D3F-0AB7-A2B7-144B-D6E32CF9E8A5}"/>
              </a:ext>
            </a:extLst>
          </p:cNvPr>
          <p:cNvSpPr>
            <a:spLocks noGrp="1"/>
          </p:cNvSpPr>
          <p:nvPr>
            <p:ph type="title"/>
          </p:nvPr>
        </p:nvSpPr>
        <p:spPr/>
        <p:txBody>
          <a:bodyPr/>
          <a:lstStyle/>
          <a:p>
            <a:r>
              <a:rPr lang="en-US" dirty="0"/>
              <a:t>Reaction Distance</a:t>
            </a:r>
          </a:p>
        </p:txBody>
      </p:sp>
      <p:sp>
        <p:nvSpPr>
          <p:cNvPr id="6" name="Content Placeholder 5">
            <a:extLst>
              <a:ext uri="{FF2B5EF4-FFF2-40B4-BE49-F238E27FC236}">
                <a16:creationId xmlns:a16="http://schemas.microsoft.com/office/drawing/2014/main" id="{46201446-346D-B5B3-0102-CB148D38ED4C}"/>
              </a:ext>
            </a:extLst>
          </p:cNvPr>
          <p:cNvSpPr>
            <a:spLocks noGrp="1"/>
          </p:cNvSpPr>
          <p:nvPr>
            <p:ph idx="1"/>
          </p:nvPr>
        </p:nvSpPr>
        <p:spPr/>
        <p:txBody>
          <a:bodyPr/>
          <a:lstStyle/>
          <a:p>
            <a:pPr marL="0" indent="0">
              <a:buNone/>
            </a:pPr>
            <a:r>
              <a:rPr lang="en-US" dirty="0"/>
              <a:t>The distance a vehicle travels while the driver is moving his or her foot from the accelerator to the brake.</a:t>
            </a:r>
          </a:p>
        </p:txBody>
      </p:sp>
    </p:spTree>
    <p:custDataLst>
      <p:tags r:id="rId1"/>
    </p:custDataLst>
    <p:extLst>
      <p:ext uri="{BB962C8B-B14F-4D97-AF65-F5344CB8AC3E}">
        <p14:creationId xmlns:p14="http://schemas.microsoft.com/office/powerpoint/2010/main" val="32614134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77D2D8-4FFB-A8E0-0AC9-1B006EFD8576}"/>
              </a:ext>
            </a:extLst>
          </p:cNvPr>
          <p:cNvSpPr>
            <a:spLocks noGrp="1"/>
          </p:cNvSpPr>
          <p:nvPr>
            <p:ph type="title"/>
          </p:nvPr>
        </p:nvSpPr>
        <p:spPr/>
        <p:txBody>
          <a:bodyPr/>
          <a:lstStyle/>
          <a:p>
            <a:r>
              <a:rPr lang="en-US" dirty="0"/>
              <a:t>Braking Distance</a:t>
            </a:r>
          </a:p>
        </p:txBody>
      </p:sp>
      <p:sp>
        <p:nvSpPr>
          <p:cNvPr id="6" name="Content Placeholder 5">
            <a:extLst>
              <a:ext uri="{FF2B5EF4-FFF2-40B4-BE49-F238E27FC236}">
                <a16:creationId xmlns:a16="http://schemas.microsoft.com/office/drawing/2014/main" id="{443ACD55-3F87-8FBA-01F3-DADC88B73F93}"/>
              </a:ext>
            </a:extLst>
          </p:cNvPr>
          <p:cNvSpPr>
            <a:spLocks noGrp="1"/>
          </p:cNvSpPr>
          <p:nvPr>
            <p:ph idx="1"/>
          </p:nvPr>
        </p:nvSpPr>
        <p:spPr/>
        <p:txBody>
          <a:bodyPr/>
          <a:lstStyle/>
          <a:p>
            <a:pPr marL="0" indent="0">
              <a:buNone/>
            </a:pPr>
            <a:r>
              <a:rPr lang="en-US" dirty="0"/>
              <a:t>The distance a vehicle travels from the time the brake is applied until the vehicle stops. This varies depending on the vehicle and braking system. </a:t>
            </a:r>
          </a:p>
        </p:txBody>
      </p:sp>
    </p:spTree>
    <p:custDataLst>
      <p:tags r:id="rId1"/>
    </p:custDataLst>
    <p:extLst>
      <p:ext uri="{BB962C8B-B14F-4D97-AF65-F5344CB8AC3E}">
        <p14:creationId xmlns:p14="http://schemas.microsoft.com/office/powerpoint/2010/main" val="5785276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36EDE1-F78A-91DD-AE5A-B652C0D600AB}"/>
              </a:ext>
            </a:extLst>
          </p:cNvPr>
          <p:cNvSpPr>
            <a:spLocks noGrp="1"/>
          </p:cNvSpPr>
          <p:nvPr>
            <p:ph type="title"/>
          </p:nvPr>
        </p:nvSpPr>
        <p:spPr/>
        <p:txBody>
          <a:bodyPr/>
          <a:lstStyle/>
          <a:p>
            <a:r>
              <a:rPr lang="en-US" dirty="0"/>
              <a:t>Stopping Distances</a:t>
            </a:r>
          </a:p>
        </p:txBody>
      </p:sp>
      <p:pic>
        <p:nvPicPr>
          <p:cNvPr id="8" name="Content Placeholder 7">
            <a:extLst>
              <a:ext uri="{FF2B5EF4-FFF2-40B4-BE49-F238E27FC236}">
                <a16:creationId xmlns:a16="http://schemas.microsoft.com/office/drawing/2014/main" id="{13DB9008-81AD-1E70-52F0-D87BF6F567B9}"/>
              </a:ext>
            </a:extLst>
          </p:cNvPr>
          <p:cNvPicPr>
            <a:picLocks noGrp="1" noChangeAspect="1"/>
          </p:cNvPicPr>
          <p:nvPr>
            <p:ph idx="1"/>
          </p:nvPr>
        </p:nvPicPr>
        <p:blipFill>
          <a:blip r:embed="rId4"/>
          <a:stretch>
            <a:fillRect/>
          </a:stretch>
        </p:blipFill>
        <p:spPr>
          <a:xfrm>
            <a:off x="1272868" y="945714"/>
            <a:ext cx="6775689" cy="3626285"/>
          </a:xfrm>
        </p:spPr>
      </p:pic>
    </p:spTree>
    <p:custDataLst>
      <p:tags r:id="rId1"/>
    </p:custDataLst>
    <p:extLst>
      <p:ext uri="{BB962C8B-B14F-4D97-AF65-F5344CB8AC3E}">
        <p14:creationId xmlns:p14="http://schemas.microsoft.com/office/powerpoint/2010/main" val="18133938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BD03A-0E5E-DF69-DCCD-115C45378BE7}"/>
              </a:ext>
            </a:extLst>
          </p:cNvPr>
          <p:cNvSpPr>
            <a:spLocks noGrp="1"/>
          </p:cNvSpPr>
          <p:nvPr>
            <p:ph type="title"/>
          </p:nvPr>
        </p:nvSpPr>
        <p:spPr/>
        <p:txBody>
          <a:bodyPr/>
          <a:lstStyle/>
          <a:p>
            <a:r>
              <a:rPr lang="en-US" dirty="0"/>
              <a:t>Which of these statements is true?</a:t>
            </a:r>
          </a:p>
        </p:txBody>
      </p:sp>
      <p:sp>
        <p:nvSpPr>
          <p:cNvPr id="6" name="Content Placeholder 5">
            <a:extLst>
              <a:ext uri="{FF2B5EF4-FFF2-40B4-BE49-F238E27FC236}">
                <a16:creationId xmlns:a16="http://schemas.microsoft.com/office/drawing/2014/main" id="{C2F2EAE7-0502-8D72-106F-72ED256AAE5F}"/>
              </a:ext>
            </a:extLst>
          </p:cNvPr>
          <p:cNvSpPr>
            <a:spLocks noGrp="1"/>
          </p:cNvSpPr>
          <p:nvPr>
            <p:ph idx="1"/>
          </p:nvPr>
        </p:nvSpPr>
        <p:spPr>
          <a:xfrm>
            <a:off x="196502" y="945715"/>
            <a:ext cx="7720277" cy="3518983"/>
          </a:xfrm>
        </p:spPr>
        <p:txBody>
          <a:bodyPr/>
          <a:lstStyle/>
          <a:p>
            <a:pPr marL="0" indent="0">
              <a:buNone/>
            </a:pPr>
            <a:r>
              <a:rPr lang="en-US" sz="2400" dirty="0">
                <a:solidFill>
                  <a:schemeClr val="tx2"/>
                </a:solidFill>
              </a:rPr>
              <a:t>When you are driving a large commercial vehicle, how many seconds should you allow for following distance?</a:t>
            </a:r>
          </a:p>
          <a:p>
            <a:r>
              <a:rPr lang="en-US" sz="2400" dirty="0"/>
              <a:t>2 seconds</a:t>
            </a:r>
          </a:p>
          <a:p>
            <a:r>
              <a:rPr lang="en-US" sz="2400" dirty="0"/>
              <a:t>3 seconds</a:t>
            </a:r>
          </a:p>
          <a:p>
            <a:r>
              <a:rPr lang="en-US" sz="2400" dirty="0"/>
              <a:t>5 seconds</a:t>
            </a:r>
          </a:p>
          <a:p>
            <a:r>
              <a:rPr lang="en-US" sz="2400" dirty="0"/>
              <a:t>7 seconds</a:t>
            </a:r>
          </a:p>
        </p:txBody>
      </p:sp>
    </p:spTree>
    <p:custDataLst>
      <p:tags r:id="rId1"/>
    </p:custDataLst>
    <p:extLst>
      <p:ext uri="{BB962C8B-B14F-4D97-AF65-F5344CB8AC3E}">
        <p14:creationId xmlns:p14="http://schemas.microsoft.com/office/powerpoint/2010/main" val="149679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3EA6-08CE-10F6-C827-E4FC02C6749B}"/>
              </a:ext>
            </a:extLst>
          </p:cNvPr>
          <p:cNvSpPr>
            <a:spLocks noGrp="1"/>
          </p:cNvSpPr>
          <p:nvPr>
            <p:ph type="title"/>
          </p:nvPr>
        </p:nvSpPr>
        <p:spPr/>
        <p:txBody>
          <a:bodyPr/>
          <a:lstStyle/>
          <a:p>
            <a:r>
              <a:rPr lang="en-US" dirty="0"/>
              <a:t>Communication Skills</a:t>
            </a:r>
          </a:p>
        </p:txBody>
      </p:sp>
      <p:sp>
        <p:nvSpPr>
          <p:cNvPr id="3" name="Content Placeholder 2">
            <a:extLst>
              <a:ext uri="{FF2B5EF4-FFF2-40B4-BE49-F238E27FC236}">
                <a16:creationId xmlns:a16="http://schemas.microsoft.com/office/drawing/2014/main" id="{1AF3DE8C-37A5-5305-D36E-36D9C306B02B}"/>
              </a:ext>
            </a:extLst>
          </p:cNvPr>
          <p:cNvSpPr>
            <a:spLocks noGrp="1"/>
          </p:cNvSpPr>
          <p:nvPr>
            <p:ph sz="half" idx="1"/>
          </p:nvPr>
        </p:nvSpPr>
        <p:spPr>
          <a:xfrm>
            <a:off x="196501" y="1194701"/>
            <a:ext cx="5318474" cy="3095516"/>
          </a:xfrm>
        </p:spPr>
        <p:txBody>
          <a:bodyPr>
            <a:noAutofit/>
          </a:bodyPr>
          <a:lstStyle/>
          <a:p>
            <a:pPr>
              <a:lnSpc>
                <a:spcPct val="100000"/>
              </a:lnSpc>
              <a:spcBef>
                <a:spcPts val="600"/>
              </a:spcBef>
            </a:pPr>
            <a:r>
              <a:rPr lang="en-US" sz="2000" dirty="0"/>
              <a:t>Provide clear instructions or directions</a:t>
            </a:r>
          </a:p>
          <a:p>
            <a:pPr>
              <a:lnSpc>
                <a:spcPct val="100000"/>
              </a:lnSpc>
              <a:spcBef>
                <a:spcPts val="600"/>
              </a:spcBef>
            </a:pPr>
            <a:r>
              <a:rPr lang="en-US" sz="2000" dirty="0"/>
              <a:t>Consider knowledge and expertise of participants</a:t>
            </a:r>
          </a:p>
          <a:p>
            <a:pPr>
              <a:lnSpc>
                <a:spcPct val="100000"/>
              </a:lnSpc>
              <a:spcBef>
                <a:spcPts val="600"/>
              </a:spcBef>
            </a:pPr>
            <a:r>
              <a:rPr lang="en-US" sz="2000" dirty="0"/>
              <a:t>Choose words and body language carefully</a:t>
            </a:r>
          </a:p>
          <a:p>
            <a:pPr>
              <a:lnSpc>
                <a:spcPct val="100000"/>
              </a:lnSpc>
              <a:spcBef>
                <a:spcPts val="600"/>
              </a:spcBef>
            </a:pPr>
            <a:r>
              <a:rPr lang="en-US" sz="2000" dirty="0"/>
              <a:t>Make smooth transitions</a:t>
            </a:r>
          </a:p>
          <a:p>
            <a:pPr>
              <a:lnSpc>
                <a:spcPct val="100000"/>
              </a:lnSpc>
              <a:spcBef>
                <a:spcPts val="600"/>
              </a:spcBef>
            </a:pPr>
            <a:r>
              <a:rPr lang="en-US" sz="2000" dirty="0"/>
              <a:t>Maintain eye contact</a:t>
            </a:r>
          </a:p>
          <a:p>
            <a:pPr>
              <a:lnSpc>
                <a:spcPct val="100000"/>
              </a:lnSpc>
              <a:spcBef>
                <a:spcPts val="600"/>
              </a:spcBef>
            </a:pPr>
            <a:r>
              <a:rPr lang="en-US" sz="2000" dirty="0"/>
              <a:t>Listen actively</a:t>
            </a:r>
          </a:p>
          <a:p>
            <a:pPr>
              <a:lnSpc>
                <a:spcPct val="100000"/>
              </a:lnSpc>
              <a:spcBef>
                <a:spcPts val="600"/>
              </a:spcBef>
            </a:pPr>
            <a:r>
              <a:rPr lang="en-US" sz="2000" dirty="0"/>
              <a:t>Summarize information</a:t>
            </a:r>
            <a:endParaRPr lang="en-US" sz="1400" dirty="0"/>
          </a:p>
        </p:txBody>
      </p:sp>
      <p:pic>
        <p:nvPicPr>
          <p:cNvPr id="6" name="Content Placeholder 5">
            <a:extLst>
              <a:ext uri="{FF2B5EF4-FFF2-40B4-BE49-F238E27FC236}">
                <a16:creationId xmlns:a16="http://schemas.microsoft.com/office/drawing/2014/main" id="{DCEEA17D-9583-618A-BF35-AE8E3ED5357A}"/>
              </a:ext>
            </a:extLst>
          </p:cNvPr>
          <p:cNvPicPr>
            <a:picLocks noGrp="1" noChangeAspect="1"/>
          </p:cNvPicPr>
          <p:nvPr>
            <p:ph sz="half" idx="2"/>
          </p:nvPr>
        </p:nvPicPr>
        <p:blipFill>
          <a:blip r:embed="rId4"/>
          <a:stretch>
            <a:fillRect/>
          </a:stretch>
        </p:blipFill>
        <p:spPr>
          <a:xfrm>
            <a:off x="5774625" y="866127"/>
            <a:ext cx="2843633" cy="3752664"/>
          </a:xfrm>
        </p:spPr>
      </p:pic>
    </p:spTree>
    <p:custDataLst>
      <p:tags r:id="rId1"/>
    </p:custDataLst>
    <p:extLst>
      <p:ext uri="{BB962C8B-B14F-4D97-AF65-F5344CB8AC3E}">
        <p14:creationId xmlns:p14="http://schemas.microsoft.com/office/powerpoint/2010/main" val="32843191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463748-52C5-DC25-8663-54645FE6EB72}"/>
              </a:ext>
            </a:extLst>
          </p:cNvPr>
          <p:cNvSpPr>
            <a:spLocks noGrp="1"/>
          </p:cNvSpPr>
          <p:nvPr>
            <p:ph type="title"/>
          </p:nvPr>
        </p:nvSpPr>
        <p:spPr/>
        <p:txBody>
          <a:bodyPr/>
          <a:lstStyle/>
          <a:p>
            <a:r>
              <a:rPr lang="en-US" dirty="0"/>
              <a:t>Seven-Second Rule</a:t>
            </a:r>
          </a:p>
        </p:txBody>
      </p:sp>
      <p:sp>
        <p:nvSpPr>
          <p:cNvPr id="6" name="Content Placeholder 5">
            <a:extLst>
              <a:ext uri="{FF2B5EF4-FFF2-40B4-BE49-F238E27FC236}">
                <a16:creationId xmlns:a16="http://schemas.microsoft.com/office/drawing/2014/main" id="{852DFC75-EDA7-827C-8C6B-A655CB3617A3}"/>
              </a:ext>
            </a:extLst>
          </p:cNvPr>
          <p:cNvSpPr>
            <a:spLocks noGrp="1"/>
          </p:cNvSpPr>
          <p:nvPr>
            <p:ph idx="1"/>
          </p:nvPr>
        </p:nvSpPr>
        <p:spPr>
          <a:xfrm>
            <a:off x="196502" y="1406924"/>
            <a:ext cx="3581414" cy="2202551"/>
          </a:xfrm>
        </p:spPr>
        <p:txBody>
          <a:bodyPr/>
          <a:lstStyle/>
          <a:p>
            <a:pPr marL="0" indent="0">
              <a:buNone/>
            </a:pPr>
            <a:r>
              <a:rPr lang="en-US" dirty="0"/>
              <a:t>Crash costs are higher because these crashes usually result in bodily injury</a:t>
            </a:r>
          </a:p>
        </p:txBody>
      </p:sp>
      <p:pic>
        <p:nvPicPr>
          <p:cNvPr id="8" name="Picture 7">
            <a:extLst>
              <a:ext uri="{FF2B5EF4-FFF2-40B4-BE49-F238E27FC236}">
                <a16:creationId xmlns:a16="http://schemas.microsoft.com/office/drawing/2014/main" id="{3B763EAA-472E-63F3-B1BD-7B4034136801}"/>
              </a:ext>
            </a:extLst>
          </p:cNvPr>
          <p:cNvPicPr>
            <a:picLocks noChangeAspect="1"/>
          </p:cNvPicPr>
          <p:nvPr/>
        </p:nvPicPr>
        <p:blipFill>
          <a:blip r:embed="rId4"/>
          <a:stretch>
            <a:fillRect/>
          </a:stretch>
        </p:blipFill>
        <p:spPr>
          <a:xfrm>
            <a:off x="4174958" y="1146052"/>
            <a:ext cx="4721836" cy="3124329"/>
          </a:xfrm>
          <a:prstGeom prst="rect">
            <a:avLst/>
          </a:prstGeom>
        </p:spPr>
      </p:pic>
    </p:spTree>
    <p:custDataLst>
      <p:tags r:id="rId1"/>
    </p:custDataLst>
    <p:extLst>
      <p:ext uri="{BB962C8B-B14F-4D97-AF65-F5344CB8AC3E}">
        <p14:creationId xmlns:p14="http://schemas.microsoft.com/office/powerpoint/2010/main" val="19747959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01AEAA-5CBA-50AB-6BEF-C36FD3E349B5}"/>
              </a:ext>
            </a:extLst>
          </p:cNvPr>
          <p:cNvSpPr>
            <a:spLocks noGrp="1"/>
          </p:cNvSpPr>
          <p:nvPr>
            <p:ph type="title"/>
          </p:nvPr>
        </p:nvSpPr>
        <p:spPr/>
        <p:txBody>
          <a:bodyPr/>
          <a:lstStyle/>
          <a:p>
            <a:r>
              <a:rPr lang="en-US" dirty="0"/>
              <a:t>The Seven-Second Plus Rule</a:t>
            </a:r>
          </a:p>
        </p:txBody>
      </p:sp>
      <p:sp>
        <p:nvSpPr>
          <p:cNvPr id="6" name="Content Placeholder 5">
            <a:extLst>
              <a:ext uri="{FF2B5EF4-FFF2-40B4-BE49-F238E27FC236}">
                <a16:creationId xmlns:a16="http://schemas.microsoft.com/office/drawing/2014/main" id="{61E4D3E8-8F63-CE61-5082-D2E0F546C026}"/>
              </a:ext>
            </a:extLst>
          </p:cNvPr>
          <p:cNvSpPr>
            <a:spLocks noGrp="1"/>
          </p:cNvSpPr>
          <p:nvPr>
            <p:ph idx="1"/>
          </p:nvPr>
        </p:nvSpPr>
        <p:spPr>
          <a:xfrm>
            <a:off x="196501" y="945715"/>
            <a:ext cx="8750997" cy="3518983"/>
          </a:xfrm>
        </p:spPr>
        <p:txBody>
          <a:bodyPr/>
          <a:lstStyle/>
          <a:p>
            <a:pPr>
              <a:spcBef>
                <a:spcPts val="1200"/>
              </a:spcBef>
            </a:pPr>
            <a:r>
              <a:rPr lang="en-US" sz="2000" b="1" dirty="0">
                <a:solidFill>
                  <a:schemeClr val="tx2"/>
                </a:solidFill>
              </a:rPr>
              <a:t>Speeds below 40 mph:</a:t>
            </a:r>
            <a:r>
              <a:rPr lang="en-US" sz="2000" dirty="0"/>
              <a:t> use one second for each 10 feet of vehicle length</a:t>
            </a:r>
          </a:p>
          <a:p>
            <a:pPr>
              <a:spcBef>
                <a:spcPts val="1200"/>
              </a:spcBef>
            </a:pPr>
            <a:r>
              <a:rPr lang="en-US" sz="2000" b="1" dirty="0">
                <a:solidFill>
                  <a:schemeClr val="tx2"/>
                </a:solidFill>
              </a:rPr>
              <a:t>Speeds above 40 mph:</a:t>
            </a:r>
            <a:r>
              <a:rPr lang="en-US" sz="2000" dirty="0"/>
              <a:t> use one second for each 10 feet of vehicle length AND add one more second</a:t>
            </a:r>
          </a:p>
          <a:p>
            <a:pPr>
              <a:spcBef>
                <a:spcPts val="1200"/>
              </a:spcBef>
            </a:pPr>
            <a:r>
              <a:rPr lang="en-US" sz="2000" b="1" dirty="0">
                <a:solidFill>
                  <a:schemeClr val="tx2"/>
                </a:solidFill>
              </a:rPr>
              <a:t>Special loads:</a:t>
            </a:r>
            <a:r>
              <a:rPr lang="en-US" sz="2000" dirty="0"/>
              <a:t> add the overhang to the vehicle length</a:t>
            </a:r>
          </a:p>
          <a:p>
            <a:pPr>
              <a:spcBef>
                <a:spcPts val="1200"/>
              </a:spcBef>
            </a:pPr>
            <a:r>
              <a:rPr lang="en-US" sz="2000" b="1" dirty="0">
                <a:solidFill>
                  <a:schemeClr val="tx2"/>
                </a:solidFill>
              </a:rPr>
              <a:t>Poor driving conditions:</a:t>
            </a:r>
            <a:r>
              <a:rPr lang="en-US" sz="2000" dirty="0"/>
              <a:t> add one second for each condition.</a:t>
            </a:r>
          </a:p>
          <a:p>
            <a:pPr>
              <a:spcBef>
                <a:spcPts val="1200"/>
              </a:spcBef>
            </a:pPr>
            <a:r>
              <a:rPr lang="en-US" sz="2000" b="1" dirty="0">
                <a:solidFill>
                  <a:schemeClr val="tx2"/>
                </a:solidFill>
              </a:rPr>
              <a:t>Every two hours:</a:t>
            </a:r>
            <a:r>
              <a:rPr lang="en-US" sz="2000" dirty="0"/>
              <a:t> add one second for every two hours of driving time</a:t>
            </a:r>
          </a:p>
          <a:p>
            <a:pPr>
              <a:spcBef>
                <a:spcPts val="1200"/>
              </a:spcBef>
            </a:pPr>
            <a:r>
              <a:rPr lang="en-US" sz="2000" b="1" dirty="0">
                <a:solidFill>
                  <a:schemeClr val="tx2"/>
                </a:solidFill>
              </a:rPr>
              <a:t>Being tailgated:</a:t>
            </a:r>
            <a:r>
              <a:rPr lang="en-US" sz="2000" dirty="0"/>
              <a:t> add the tailgater’s following distance to the truck’s following distance</a:t>
            </a:r>
          </a:p>
        </p:txBody>
      </p:sp>
    </p:spTree>
    <p:custDataLst>
      <p:tags r:id="rId1"/>
    </p:custDataLst>
    <p:extLst>
      <p:ext uri="{BB962C8B-B14F-4D97-AF65-F5344CB8AC3E}">
        <p14:creationId xmlns:p14="http://schemas.microsoft.com/office/powerpoint/2010/main" val="4999039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13F0CB-6496-3DD9-94F2-ABE6FDB72F10}"/>
              </a:ext>
            </a:extLst>
          </p:cNvPr>
          <p:cNvSpPr>
            <a:spLocks noGrp="1"/>
          </p:cNvSpPr>
          <p:nvPr>
            <p:ph type="title"/>
          </p:nvPr>
        </p:nvSpPr>
        <p:spPr>
          <a:xfrm>
            <a:off x="196502" y="274638"/>
            <a:ext cx="8398858" cy="671077"/>
          </a:xfrm>
        </p:spPr>
        <p:txBody>
          <a:bodyPr/>
          <a:lstStyle/>
          <a:p>
            <a:r>
              <a:rPr lang="en-US" dirty="0"/>
              <a:t>Stopping Distances</a:t>
            </a:r>
          </a:p>
        </p:txBody>
      </p:sp>
      <p:pic>
        <p:nvPicPr>
          <p:cNvPr id="8" name="Content Placeholder 7">
            <a:extLst>
              <a:ext uri="{FF2B5EF4-FFF2-40B4-BE49-F238E27FC236}">
                <a16:creationId xmlns:a16="http://schemas.microsoft.com/office/drawing/2014/main" id="{52D817CB-9B6A-D61F-7591-5D45996BA671}"/>
              </a:ext>
            </a:extLst>
          </p:cNvPr>
          <p:cNvPicPr>
            <a:picLocks noGrp="1" noChangeAspect="1"/>
          </p:cNvPicPr>
          <p:nvPr>
            <p:ph idx="1"/>
          </p:nvPr>
        </p:nvPicPr>
        <p:blipFill>
          <a:blip r:embed="rId4"/>
          <a:stretch>
            <a:fillRect/>
          </a:stretch>
        </p:blipFill>
        <p:spPr>
          <a:xfrm>
            <a:off x="1190727" y="945716"/>
            <a:ext cx="6762546" cy="3444390"/>
          </a:xfrm>
        </p:spPr>
      </p:pic>
    </p:spTree>
    <p:custDataLst>
      <p:tags r:id="rId1"/>
    </p:custDataLst>
    <p:extLst>
      <p:ext uri="{BB962C8B-B14F-4D97-AF65-F5344CB8AC3E}">
        <p14:creationId xmlns:p14="http://schemas.microsoft.com/office/powerpoint/2010/main" val="24015194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13F0CB-6496-3DD9-94F2-ABE6FDB72F10}"/>
              </a:ext>
            </a:extLst>
          </p:cNvPr>
          <p:cNvSpPr>
            <a:spLocks noGrp="1"/>
          </p:cNvSpPr>
          <p:nvPr>
            <p:ph type="title"/>
          </p:nvPr>
        </p:nvSpPr>
        <p:spPr/>
        <p:txBody>
          <a:bodyPr/>
          <a:lstStyle/>
          <a:p>
            <a:r>
              <a:rPr lang="en-US" dirty="0"/>
              <a:t>Braking and Stopping Distances for Large Commercial Vehicles</a:t>
            </a:r>
          </a:p>
        </p:txBody>
      </p:sp>
      <p:pic>
        <p:nvPicPr>
          <p:cNvPr id="8" name="Content Placeholder 7">
            <a:extLst>
              <a:ext uri="{FF2B5EF4-FFF2-40B4-BE49-F238E27FC236}">
                <a16:creationId xmlns:a16="http://schemas.microsoft.com/office/drawing/2014/main" id="{52D817CB-9B6A-D61F-7591-5D45996BA671}"/>
              </a:ext>
            </a:extLst>
          </p:cNvPr>
          <p:cNvPicPr>
            <a:picLocks noGrp="1" noChangeAspect="1"/>
          </p:cNvPicPr>
          <p:nvPr>
            <p:ph idx="1"/>
          </p:nvPr>
        </p:nvPicPr>
        <p:blipFill>
          <a:blip r:embed="rId4"/>
          <a:stretch>
            <a:fillRect/>
          </a:stretch>
        </p:blipFill>
        <p:spPr>
          <a:xfrm>
            <a:off x="300391" y="1549391"/>
            <a:ext cx="5270231" cy="2684304"/>
          </a:xfrm>
        </p:spPr>
      </p:pic>
      <p:pic>
        <p:nvPicPr>
          <p:cNvPr id="3" name="Picture 2">
            <a:extLst>
              <a:ext uri="{FF2B5EF4-FFF2-40B4-BE49-F238E27FC236}">
                <a16:creationId xmlns:a16="http://schemas.microsoft.com/office/drawing/2014/main" id="{5E986019-B388-EA1B-B7B0-7F9A44BF44BC}"/>
              </a:ext>
            </a:extLst>
          </p:cNvPr>
          <p:cNvPicPr>
            <a:picLocks noChangeAspect="1"/>
          </p:cNvPicPr>
          <p:nvPr/>
        </p:nvPicPr>
        <p:blipFill>
          <a:blip r:embed="rId5"/>
          <a:stretch>
            <a:fillRect/>
          </a:stretch>
        </p:blipFill>
        <p:spPr>
          <a:xfrm>
            <a:off x="6087978" y="1269131"/>
            <a:ext cx="2490538" cy="3232556"/>
          </a:xfrm>
          <a:prstGeom prst="rect">
            <a:avLst/>
          </a:prstGeom>
        </p:spPr>
      </p:pic>
    </p:spTree>
    <p:custDataLst>
      <p:tags r:id="rId1"/>
    </p:custDataLst>
    <p:extLst>
      <p:ext uri="{BB962C8B-B14F-4D97-AF65-F5344CB8AC3E}">
        <p14:creationId xmlns:p14="http://schemas.microsoft.com/office/powerpoint/2010/main" val="17298928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892BF4-A934-88D4-A919-1B308FB71540}"/>
              </a:ext>
            </a:extLst>
          </p:cNvPr>
          <p:cNvSpPr>
            <a:spLocks noGrp="1"/>
          </p:cNvSpPr>
          <p:nvPr>
            <p:ph type="title"/>
          </p:nvPr>
        </p:nvSpPr>
        <p:spPr>
          <a:xfrm>
            <a:off x="304800" y="28576"/>
            <a:ext cx="4591050" cy="2195974"/>
          </a:xfrm>
        </p:spPr>
        <p:txBody>
          <a:bodyPr/>
          <a:lstStyle/>
          <a:p>
            <a:r>
              <a:rPr lang="en-US" dirty="0"/>
              <a:t>Distracted</a:t>
            </a:r>
            <a:br>
              <a:rPr lang="en-US" dirty="0"/>
            </a:br>
            <a:r>
              <a:rPr lang="en-US" dirty="0"/>
              <a:t>Driving</a:t>
            </a:r>
          </a:p>
        </p:txBody>
      </p:sp>
    </p:spTree>
    <p:custDataLst>
      <p:tags r:id="rId1"/>
    </p:custDataLst>
    <p:extLst>
      <p:ext uri="{BB962C8B-B14F-4D97-AF65-F5344CB8AC3E}">
        <p14:creationId xmlns:p14="http://schemas.microsoft.com/office/powerpoint/2010/main" val="41620977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308C890-F29C-4A77-365E-91259AD39FA1}"/>
              </a:ext>
            </a:extLst>
          </p:cNvPr>
          <p:cNvPicPr>
            <a:picLocks noGrp="1" noChangeAspect="1"/>
          </p:cNvPicPr>
          <p:nvPr>
            <p:ph idx="1"/>
          </p:nvPr>
        </p:nvPicPr>
        <p:blipFill>
          <a:blip r:embed="rId4"/>
          <a:stretch>
            <a:fillRect/>
          </a:stretch>
        </p:blipFill>
        <p:spPr>
          <a:xfrm>
            <a:off x="0" y="0"/>
            <a:ext cx="9151422" cy="5143500"/>
          </a:xfrm>
        </p:spPr>
      </p:pic>
      <p:pic>
        <p:nvPicPr>
          <p:cNvPr id="12" name="Picture 11">
            <a:extLst>
              <a:ext uri="{FF2B5EF4-FFF2-40B4-BE49-F238E27FC236}">
                <a16:creationId xmlns:a16="http://schemas.microsoft.com/office/drawing/2014/main" id="{0864D9C1-BE43-35AE-670C-A75A80F26A9F}"/>
              </a:ext>
            </a:extLst>
          </p:cNvPr>
          <p:cNvPicPr>
            <a:picLocks noChangeAspect="1"/>
          </p:cNvPicPr>
          <p:nvPr/>
        </p:nvPicPr>
        <p:blipFill>
          <a:blip r:embed="rId5"/>
          <a:stretch>
            <a:fillRect/>
          </a:stretch>
        </p:blipFill>
        <p:spPr>
          <a:xfrm>
            <a:off x="5228668" y="3319835"/>
            <a:ext cx="4258235" cy="1909387"/>
          </a:xfrm>
          <a:prstGeom prst="rect">
            <a:avLst/>
          </a:prstGeom>
        </p:spPr>
      </p:pic>
    </p:spTree>
    <p:custDataLst>
      <p:tags r:id="rId1"/>
    </p:custDataLst>
    <p:extLst>
      <p:ext uri="{BB962C8B-B14F-4D97-AF65-F5344CB8AC3E}">
        <p14:creationId xmlns:p14="http://schemas.microsoft.com/office/powerpoint/2010/main" val="10928703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3EDE21-6961-538E-D72E-FA28345B33E2}"/>
              </a:ext>
            </a:extLst>
          </p:cNvPr>
          <p:cNvSpPr>
            <a:spLocks noGrp="1"/>
          </p:cNvSpPr>
          <p:nvPr>
            <p:ph type="title"/>
          </p:nvPr>
        </p:nvSpPr>
        <p:spPr/>
        <p:txBody>
          <a:bodyPr/>
          <a:lstStyle/>
          <a:p>
            <a:r>
              <a:rPr lang="en-US" dirty="0"/>
              <a:t>Devastating Consequences</a:t>
            </a:r>
          </a:p>
        </p:txBody>
      </p:sp>
      <p:sp>
        <p:nvSpPr>
          <p:cNvPr id="10" name="Content Placeholder 9">
            <a:extLst>
              <a:ext uri="{FF2B5EF4-FFF2-40B4-BE49-F238E27FC236}">
                <a16:creationId xmlns:a16="http://schemas.microsoft.com/office/drawing/2014/main" id="{3DC58683-60CB-6DAF-6D8F-B435251512C1}"/>
              </a:ext>
            </a:extLst>
          </p:cNvPr>
          <p:cNvSpPr>
            <a:spLocks noGrp="1"/>
          </p:cNvSpPr>
          <p:nvPr>
            <p:ph idx="1"/>
          </p:nvPr>
        </p:nvSpPr>
        <p:spPr>
          <a:xfrm>
            <a:off x="457199" y="1504948"/>
            <a:ext cx="3457575" cy="2886075"/>
          </a:xfrm>
        </p:spPr>
        <p:txBody>
          <a:bodyPr/>
          <a:lstStyle/>
          <a:p>
            <a:pPr marL="0" indent="0">
              <a:buNone/>
            </a:pPr>
            <a:r>
              <a:rPr lang="en-US" dirty="0"/>
              <a:t>One of the leading causes of collisions is driver distraction.</a:t>
            </a:r>
          </a:p>
        </p:txBody>
      </p:sp>
      <p:pic>
        <p:nvPicPr>
          <p:cNvPr id="12" name="Picture 11">
            <a:extLst>
              <a:ext uri="{FF2B5EF4-FFF2-40B4-BE49-F238E27FC236}">
                <a16:creationId xmlns:a16="http://schemas.microsoft.com/office/drawing/2014/main" id="{CB4E394D-C27E-07C8-26C8-55946BA6CF50}"/>
              </a:ext>
            </a:extLst>
          </p:cNvPr>
          <p:cNvPicPr>
            <a:picLocks noChangeAspect="1"/>
          </p:cNvPicPr>
          <p:nvPr/>
        </p:nvPicPr>
        <p:blipFill>
          <a:blip r:embed="rId4"/>
          <a:stretch>
            <a:fillRect/>
          </a:stretch>
        </p:blipFill>
        <p:spPr>
          <a:xfrm>
            <a:off x="4143375" y="1128712"/>
            <a:ext cx="4332747" cy="2886075"/>
          </a:xfrm>
          <a:prstGeom prst="rect">
            <a:avLst/>
          </a:prstGeom>
        </p:spPr>
      </p:pic>
    </p:spTree>
    <p:custDataLst>
      <p:tags r:id="rId1"/>
    </p:custDataLst>
    <p:extLst>
      <p:ext uri="{BB962C8B-B14F-4D97-AF65-F5344CB8AC3E}">
        <p14:creationId xmlns:p14="http://schemas.microsoft.com/office/powerpoint/2010/main" val="42726210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DD944F-10AE-4A8B-EECE-910F2C3A93C4}"/>
              </a:ext>
            </a:extLst>
          </p:cNvPr>
          <p:cNvPicPr>
            <a:picLocks noChangeAspect="1"/>
          </p:cNvPicPr>
          <p:nvPr/>
        </p:nvPicPr>
        <p:blipFill>
          <a:blip r:embed="rId4"/>
          <a:stretch>
            <a:fillRect/>
          </a:stretch>
        </p:blipFill>
        <p:spPr>
          <a:xfrm>
            <a:off x="0" y="2086"/>
            <a:ext cx="9144000" cy="5139328"/>
          </a:xfrm>
          <a:prstGeom prst="rect">
            <a:avLst/>
          </a:prstGeom>
        </p:spPr>
      </p:pic>
      <p:pic>
        <p:nvPicPr>
          <p:cNvPr id="10" name="Picture 9">
            <a:extLst>
              <a:ext uri="{FF2B5EF4-FFF2-40B4-BE49-F238E27FC236}">
                <a16:creationId xmlns:a16="http://schemas.microsoft.com/office/drawing/2014/main" id="{2B912872-D8DA-896C-CC1E-C0C5D42548E7}"/>
              </a:ext>
            </a:extLst>
          </p:cNvPr>
          <p:cNvPicPr>
            <a:picLocks noChangeAspect="1"/>
          </p:cNvPicPr>
          <p:nvPr/>
        </p:nvPicPr>
        <p:blipFill>
          <a:blip r:embed="rId5"/>
          <a:stretch>
            <a:fillRect/>
          </a:stretch>
        </p:blipFill>
        <p:spPr>
          <a:xfrm>
            <a:off x="5380463" y="73526"/>
            <a:ext cx="3720673" cy="1576630"/>
          </a:xfrm>
          <a:prstGeom prst="rect">
            <a:avLst/>
          </a:prstGeom>
        </p:spPr>
      </p:pic>
      <p:pic>
        <p:nvPicPr>
          <p:cNvPr id="14" name="Picture 13">
            <a:extLst>
              <a:ext uri="{FF2B5EF4-FFF2-40B4-BE49-F238E27FC236}">
                <a16:creationId xmlns:a16="http://schemas.microsoft.com/office/drawing/2014/main" id="{F6E73EA6-7F80-B248-9325-5A7B156A5F6D}"/>
              </a:ext>
            </a:extLst>
          </p:cNvPr>
          <p:cNvPicPr>
            <a:picLocks noChangeAspect="1"/>
          </p:cNvPicPr>
          <p:nvPr/>
        </p:nvPicPr>
        <p:blipFill>
          <a:blip r:embed="rId6"/>
          <a:stretch>
            <a:fillRect/>
          </a:stretch>
        </p:blipFill>
        <p:spPr>
          <a:xfrm>
            <a:off x="3651676" y="1774495"/>
            <a:ext cx="3802969" cy="1576630"/>
          </a:xfrm>
          <a:prstGeom prst="rect">
            <a:avLst/>
          </a:prstGeom>
        </p:spPr>
      </p:pic>
      <p:pic>
        <p:nvPicPr>
          <p:cNvPr id="16" name="Picture 15">
            <a:extLst>
              <a:ext uri="{FF2B5EF4-FFF2-40B4-BE49-F238E27FC236}">
                <a16:creationId xmlns:a16="http://schemas.microsoft.com/office/drawing/2014/main" id="{B6DF3E5D-D66C-E7F4-8533-022D991F25C0}"/>
              </a:ext>
            </a:extLst>
          </p:cNvPr>
          <p:cNvPicPr>
            <a:picLocks noChangeAspect="1"/>
          </p:cNvPicPr>
          <p:nvPr/>
        </p:nvPicPr>
        <p:blipFill>
          <a:blip r:embed="rId7"/>
          <a:stretch>
            <a:fillRect/>
          </a:stretch>
        </p:blipFill>
        <p:spPr>
          <a:xfrm>
            <a:off x="1797835" y="3472242"/>
            <a:ext cx="3755325" cy="1576630"/>
          </a:xfrm>
          <a:prstGeom prst="rect">
            <a:avLst/>
          </a:prstGeom>
        </p:spPr>
      </p:pic>
    </p:spTree>
    <p:custDataLst>
      <p:tags r:id="rId1"/>
    </p:custDataLst>
    <p:extLst>
      <p:ext uri="{BB962C8B-B14F-4D97-AF65-F5344CB8AC3E}">
        <p14:creationId xmlns:p14="http://schemas.microsoft.com/office/powerpoint/2010/main" val="39299905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837ECB-42B7-D2A5-1BC8-81984A2E3A46}"/>
              </a:ext>
            </a:extLst>
          </p:cNvPr>
          <p:cNvSpPr>
            <a:spLocks noGrp="1"/>
          </p:cNvSpPr>
          <p:nvPr>
            <p:ph idx="1"/>
          </p:nvPr>
        </p:nvSpPr>
        <p:spPr>
          <a:xfrm>
            <a:off x="1769888" y="940594"/>
            <a:ext cx="5604223" cy="3262312"/>
          </a:xfrm>
        </p:spPr>
        <p:txBody>
          <a:bodyPr anchor="ctr" anchorCtr="0"/>
          <a:lstStyle/>
          <a:p>
            <a:pPr marL="0" indent="0" algn="ctr">
              <a:buNone/>
            </a:pPr>
            <a:r>
              <a:rPr lang="en-US" sz="3600" dirty="0">
                <a:solidFill>
                  <a:srgbClr val="006BAB"/>
                </a:solidFill>
                <a:latin typeface="Roboto Black" panose="02000000000000000000" pitchFamily="2" charset="0"/>
              </a:rPr>
              <a:t>Distracted driving causes </a:t>
            </a:r>
            <a:br>
              <a:rPr lang="en-US" sz="3600" dirty="0">
                <a:solidFill>
                  <a:srgbClr val="006BAB"/>
                </a:solidFill>
                <a:latin typeface="Roboto Black" panose="02000000000000000000" pitchFamily="2" charset="0"/>
              </a:rPr>
            </a:br>
            <a:r>
              <a:rPr lang="en-US" sz="3600" dirty="0">
                <a:solidFill>
                  <a:srgbClr val="00843D"/>
                </a:solidFill>
                <a:latin typeface="Roboto Black" panose="02000000000000000000" pitchFamily="2" charset="0"/>
              </a:rPr>
              <a:t>400,000 injuries </a:t>
            </a:r>
            <a:r>
              <a:rPr lang="en-US" sz="3600" dirty="0">
                <a:solidFill>
                  <a:srgbClr val="006BAB"/>
                </a:solidFill>
                <a:latin typeface="Roboto Black" panose="02000000000000000000" pitchFamily="2" charset="0"/>
              </a:rPr>
              <a:t>and </a:t>
            </a:r>
            <a:r>
              <a:rPr lang="en-US" sz="3600" dirty="0">
                <a:solidFill>
                  <a:srgbClr val="00843D"/>
                </a:solidFill>
                <a:latin typeface="Roboto Black" panose="02000000000000000000" pitchFamily="2" charset="0"/>
              </a:rPr>
              <a:t>3,000 deaths</a:t>
            </a:r>
            <a:r>
              <a:rPr lang="en-US" sz="3600" dirty="0">
                <a:solidFill>
                  <a:srgbClr val="006BAB"/>
                </a:solidFill>
                <a:latin typeface="Roboto Black" panose="02000000000000000000" pitchFamily="2" charset="0"/>
              </a:rPr>
              <a:t/>
            </a:r>
            <a:br>
              <a:rPr lang="en-US" sz="3600" dirty="0">
                <a:solidFill>
                  <a:srgbClr val="006BAB"/>
                </a:solidFill>
                <a:latin typeface="Roboto Black" panose="02000000000000000000" pitchFamily="2" charset="0"/>
              </a:rPr>
            </a:br>
            <a:r>
              <a:rPr lang="en-US" sz="3600" dirty="0">
                <a:solidFill>
                  <a:srgbClr val="00843D"/>
                </a:solidFill>
                <a:latin typeface="Roboto Black" panose="02000000000000000000" pitchFamily="2" charset="0"/>
              </a:rPr>
              <a:t>every year</a:t>
            </a:r>
            <a:endParaRPr lang="en-US" sz="36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654091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C4674C-DC18-6DCF-35FE-02CAB667CA2A}"/>
              </a:ext>
            </a:extLst>
          </p:cNvPr>
          <p:cNvSpPr>
            <a:spLocks noGrp="1"/>
          </p:cNvSpPr>
          <p:nvPr>
            <p:ph type="title"/>
          </p:nvPr>
        </p:nvSpPr>
        <p:spPr/>
        <p:txBody>
          <a:bodyPr/>
          <a:lstStyle/>
          <a:p>
            <a:r>
              <a:rPr lang="en-US" dirty="0"/>
              <a:t>Four Types of Distraction</a:t>
            </a:r>
          </a:p>
        </p:txBody>
      </p:sp>
      <p:sp>
        <p:nvSpPr>
          <p:cNvPr id="6" name="Content Placeholder 5">
            <a:extLst>
              <a:ext uri="{FF2B5EF4-FFF2-40B4-BE49-F238E27FC236}">
                <a16:creationId xmlns:a16="http://schemas.microsoft.com/office/drawing/2014/main" id="{1DED80C3-5772-0B3E-2D9A-9B2D3B732B0A}"/>
              </a:ext>
            </a:extLst>
          </p:cNvPr>
          <p:cNvSpPr>
            <a:spLocks noGrp="1"/>
          </p:cNvSpPr>
          <p:nvPr>
            <p:ph idx="1"/>
          </p:nvPr>
        </p:nvSpPr>
        <p:spPr>
          <a:xfrm>
            <a:off x="271460" y="1202386"/>
            <a:ext cx="7511702" cy="3262312"/>
          </a:xfrm>
        </p:spPr>
        <p:txBody>
          <a:bodyPr/>
          <a:lstStyle/>
          <a:p>
            <a:pPr marL="0" indent="0">
              <a:buNone/>
            </a:pPr>
            <a:r>
              <a:rPr lang="en-US" sz="2000" b="1" dirty="0">
                <a:solidFill>
                  <a:schemeClr val="accent2"/>
                </a:solidFill>
              </a:rPr>
              <a:t>VISUAL:</a:t>
            </a:r>
            <a:r>
              <a:rPr lang="en-US" sz="2000" dirty="0">
                <a:solidFill>
                  <a:schemeClr val="accent2"/>
                </a:solidFill>
              </a:rPr>
              <a:t> </a:t>
            </a:r>
            <a:r>
              <a:rPr lang="en-US" sz="2000" dirty="0"/>
              <a:t>Eyes off the road</a:t>
            </a:r>
          </a:p>
          <a:p>
            <a:pPr marL="0" indent="0">
              <a:buNone/>
            </a:pPr>
            <a:r>
              <a:rPr lang="en-US" sz="2000" b="1" dirty="0">
                <a:solidFill>
                  <a:schemeClr val="accent2"/>
                </a:solidFill>
              </a:rPr>
              <a:t>MANUAL:</a:t>
            </a:r>
            <a:r>
              <a:rPr lang="en-US" sz="2000" dirty="0">
                <a:solidFill>
                  <a:schemeClr val="accent2"/>
                </a:solidFill>
              </a:rPr>
              <a:t> </a:t>
            </a:r>
            <a:r>
              <a:rPr lang="en-US" sz="2000" dirty="0"/>
              <a:t>Hands off the wheel</a:t>
            </a:r>
          </a:p>
          <a:p>
            <a:pPr marL="0" indent="0">
              <a:buNone/>
            </a:pPr>
            <a:r>
              <a:rPr lang="en-US" sz="2000" b="1" dirty="0">
                <a:solidFill>
                  <a:schemeClr val="accent2"/>
                </a:solidFill>
              </a:rPr>
              <a:t>AUDITORY:</a:t>
            </a:r>
            <a:r>
              <a:rPr lang="en-US" sz="2000" dirty="0">
                <a:solidFill>
                  <a:schemeClr val="accent2"/>
                </a:solidFill>
              </a:rPr>
              <a:t> </a:t>
            </a:r>
            <a:r>
              <a:rPr lang="en-US" sz="2000" dirty="0"/>
              <a:t>Unable to hear signs of trouble</a:t>
            </a:r>
          </a:p>
          <a:p>
            <a:pPr marL="0" indent="0">
              <a:buNone/>
            </a:pPr>
            <a:r>
              <a:rPr lang="en-US" sz="2000" b="1" dirty="0">
                <a:solidFill>
                  <a:schemeClr val="accent2"/>
                </a:solidFill>
              </a:rPr>
              <a:t>COGNITIVE:</a:t>
            </a:r>
            <a:r>
              <a:rPr lang="en-US" sz="2000" dirty="0"/>
              <a:t> Mind off driving</a:t>
            </a:r>
          </a:p>
        </p:txBody>
      </p:sp>
      <p:sp>
        <p:nvSpPr>
          <p:cNvPr id="8" name="TextBox 7">
            <a:extLst>
              <a:ext uri="{FF2B5EF4-FFF2-40B4-BE49-F238E27FC236}">
                <a16:creationId xmlns:a16="http://schemas.microsoft.com/office/drawing/2014/main" id="{09910FF8-7E56-E344-8ADE-8CEC1E494049}"/>
              </a:ext>
            </a:extLst>
          </p:cNvPr>
          <p:cNvSpPr txBox="1"/>
          <p:nvPr/>
        </p:nvSpPr>
        <p:spPr>
          <a:xfrm>
            <a:off x="271460" y="2946437"/>
            <a:ext cx="4572000" cy="1384995"/>
          </a:xfrm>
          <a:prstGeom prst="rect">
            <a:avLst/>
          </a:prstGeom>
          <a:noFill/>
        </p:spPr>
        <p:txBody>
          <a:bodyPr wrap="square">
            <a:spAutoFit/>
          </a:bodyPr>
          <a:lstStyle/>
          <a:p>
            <a:pPr algn="ctr"/>
            <a:r>
              <a:rPr lang="en-US" sz="2800" b="1" dirty="0">
                <a:solidFill>
                  <a:schemeClr val="accent4"/>
                </a:solidFill>
                <a:latin typeface="HurmeGeometricSans4 Bold" panose="020B0800020000000000" pitchFamily="34" charset="0"/>
              </a:rPr>
              <a:t>Use of cell phones leads </a:t>
            </a:r>
          </a:p>
          <a:p>
            <a:pPr algn="ctr"/>
            <a:r>
              <a:rPr lang="en-US" sz="2800" b="1" dirty="0">
                <a:solidFill>
                  <a:schemeClr val="accent4"/>
                </a:solidFill>
                <a:latin typeface="HurmeGeometricSans4 Bold" panose="020B0800020000000000" pitchFamily="34" charset="0"/>
              </a:rPr>
              <a:t>to all four types of distraction!</a:t>
            </a:r>
          </a:p>
        </p:txBody>
      </p:sp>
      <p:pic>
        <p:nvPicPr>
          <p:cNvPr id="10" name="Picture 9">
            <a:extLst>
              <a:ext uri="{FF2B5EF4-FFF2-40B4-BE49-F238E27FC236}">
                <a16:creationId xmlns:a16="http://schemas.microsoft.com/office/drawing/2014/main" id="{7F2BB136-F0EC-B89A-2921-84BCA59FA651}"/>
              </a:ext>
            </a:extLst>
          </p:cNvPr>
          <p:cNvPicPr>
            <a:picLocks noChangeAspect="1"/>
          </p:cNvPicPr>
          <p:nvPr/>
        </p:nvPicPr>
        <p:blipFill>
          <a:blip r:embed="rId4"/>
          <a:stretch>
            <a:fillRect/>
          </a:stretch>
        </p:blipFill>
        <p:spPr>
          <a:xfrm>
            <a:off x="6198024" y="380040"/>
            <a:ext cx="1789359" cy="1214901"/>
          </a:xfrm>
          <a:prstGeom prst="rect">
            <a:avLst/>
          </a:prstGeom>
        </p:spPr>
      </p:pic>
      <p:pic>
        <p:nvPicPr>
          <p:cNvPr id="12" name="Picture 11">
            <a:extLst>
              <a:ext uri="{FF2B5EF4-FFF2-40B4-BE49-F238E27FC236}">
                <a16:creationId xmlns:a16="http://schemas.microsoft.com/office/drawing/2014/main" id="{F3ABB1A4-66FA-D673-888B-7ADB388CD601}"/>
              </a:ext>
            </a:extLst>
          </p:cNvPr>
          <p:cNvPicPr>
            <a:picLocks noChangeAspect="1"/>
          </p:cNvPicPr>
          <p:nvPr/>
        </p:nvPicPr>
        <p:blipFill>
          <a:blip r:embed="rId5"/>
          <a:stretch>
            <a:fillRect/>
          </a:stretch>
        </p:blipFill>
        <p:spPr>
          <a:xfrm>
            <a:off x="7336436" y="1641899"/>
            <a:ext cx="1789359" cy="1199211"/>
          </a:xfrm>
          <a:prstGeom prst="rect">
            <a:avLst/>
          </a:prstGeom>
        </p:spPr>
      </p:pic>
      <p:pic>
        <p:nvPicPr>
          <p:cNvPr id="14" name="Picture 13">
            <a:extLst>
              <a:ext uri="{FF2B5EF4-FFF2-40B4-BE49-F238E27FC236}">
                <a16:creationId xmlns:a16="http://schemas.microsoft.com/office/drawing/2014/main" id="{590DE874-7CDD-B846-C7EA-F25F9FF5497A}"/>
              </a:ext>
            </a:extLst>
          </p:cNvPr>
          <p:cNvPicPr>
            <a:picLocks noChangeAspect="1"/>
          </p:cNvPicPr>
          <p:nvPr/>
        </p:nvPicPr>
        <p:blipFill>
          <a:blip r:embed="rId6"/>
          <a:stretch>
            <a:fillRect/>
          </a:stretch>
        </p:blipFill>
        <p:spPr>
          <a:xfrm>
            <a:off x="5419546" y="2037062"/>
            <a:ext cx="1787530" cy="1214901"/>
          </a:xfrm>
          <a:prstGeom prst="rect">
            <a:avLst/>
          </a:prstGeom>
        </p:spPr>
      </p:pic>
      <p:pic>
        <p:nvPicPr>
          <p:cNvPr id="16" name="Picture 15">
            <a:extLst>
              <a:ext uri="{FF2B5EF4-FFF2-40B4-BE49-F238E27FC236}">
                <a16:creationId xmlns:a16="http://schemas.microsoft.com/office/drawing/2014/main" id="{F7D8DEF4-887D-E74D-9B48-CFF0EC8566A2}"/>
              </a:ext>
            </a:extLst>
          </p:cNvPr>
          <p:cNvPicPr>
            <a:picLocks noChangeAspect="1"/>
          </p:cNvPicPr>
          <p:nvPr/>
        </p:nvPicPr>
        <p:blipFill>
          <a:blip r:embed="rId7"/>
          <a:stretch>
            <a:fillRect/>
          </a:stretch>
        </p:blipFill>
        <p:spPr>
          <a:xfrm>
            <a:off x="6234708" y="3416017"/>
            <a:ext cx="1802633" cy="1132232"/>
          </a:xfrm>
          <a:prstGeom prst="rect">
            <a:avLst/>
          </a:prstGeom>
        </p:spPr>
      </p:pic>
    </p:spTree>
    <p:custDataLst>
      <p:tags r:id="rId1"/>
    </p:custDataLst>
    <p:extLst>
      <p:ext uri="{BB962C8B-B14F-4D97-AF65-F5344CB8AC3E}">
        <p14:creationId xmlns:p14="http://schemas.microsoft.com/office/powerpoint/2010/main" val="33973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4A7D-41A0-9144-4686-C6E924E4FD1E}"/>
              </a:ext>
            </a:extLst>
          </p:cNvPr>
          <p:cNvSpPr>
            <a:spLocks noGrp="1"/>
          </p:cNvSpPr>
          <p:nvPr>
            <p:ph type="title"/>
          </p:nvPr>
        </p:nvSpPr>
        <p:spPr/>
        <p:txBody>
          <a:bodyPr/>
          <a:lstStyle/>
          <a:p>
            <a:r>
              <a:rPr lang="en-US" dirty="0"/>
              <a:t>Listen Actively</a:t>
            </a:r>
          </a:p>
        </p:txBody>
      </p:sp>
      <p:sp>
        <p:nvSpPr>
          <p:cNvPr id="3" name="Content Placeholder 2">
            <a:extLst>
              <a:ext uri="{FF2B5EF4-FFF2-40B4-BE49-F238E27FC236}">
                <a16:creationId xmlns:a16="http://schemas.microsoft.com/office/drawing/2014/main" id="{800FBDE2-434C-A72F-915E-85871C689BB6}"/>
              </a:ext>
            </a:extLst>
          </p:cNvPr>
          <p:cNvSpPr>
            <a:spLocks noGrp="1"/>
          </p:cNvSpPr>
          <p:nvPr>
            <p:ph sz="half" idx="1"/>
          </p:nvPr>
        </p:nvSpPr>
        <p:spPr/>
        <p:txBody>
          <a:bodyPr>
            <a:normAutofit fontScale="70000" lnSpcReduction="20000"/>
          </a:bodyPr>
          <a:lstStyle/>
          <a:p>
            <a:pPr>
              <a:lnSpc>
                <a:spcPct val="120000"/>
              </a:lnSpc>
              <a:spcBef>
                <a:spcPts val="600"/>
              </a:spcBef>
            </a:pPr>
            <a:r>
              <a:rPr lang="en-US" dirty="0"/>
              <a:t>Be patient</a:t>
            </a:r>
          </a:p>
          <a:p>
            <a:pPr>
              <a:lnSpc>
                <a:spcPct val="120000"/>
              </a:lnSpc>
              <a:spcBef>
                <a:spcPts val="600"/>
              </a:spcBef>
            </a:pPr>
            <a:r>
              <a:rPr lang="en-US" dirty="0"/>
              <a:t>Avoid quick answers</a:t>
            </a:r>
          </a:p>
          <a:p>
            <a:pPr>
              <a:lnSpc>
                <a:spcPct val="120000"/>
              </a:lnSpc>
              <a:spcBef>
                <a:spcPts val="600"/>
              </a:spcBef>
            </a:pPr>
            <a:r>
              <a:rPr lang="en-US" dirty="0"/>
              <a:t>Know and control your biases</a:t>
            </a:r>
          </a:p>
          <a:p>
            <a:pPr>
              <a:lnSpc>
                <a:spcPct val="120000"/>
              </a:lnSpc>
              <a:spcBef>
                <a:spcPts val="600"/>
              </a:spcBef>
            </a:pPr>
            <a:r>
              <a:rPr lang="en-US" dirty="0"/>
              <a:t>Avoid distractions</a:t>
            </a:r>
          </a:p>
          <a:p>
            <a:pPr>
              <a:lnSpc>
                <a:spcPct val="120000"/>
              </a:lnSpc>
              <a:spcBef>
                <a:spcPts val="600"/>
              </a:spcBef>
            </a:pPr>
            <a:r>
              <a:rPr lang="en-US" dirty="0"/>
              <a:t>Postpone discussion if you are distracted</a:t>
            </a:r>
          </a:p>
          <a:p>
            <a:pPr>
              <a:lnSpc>
                <a:spcPct val="120000"/>
              </a:lnSpc>
              <a:spcBef>
                <a:spcPts val="600"/>
              </a:spcBef>
            </a:pPr>
            <a:r>
              <a:rPr lang="en-US" dirty="0"/>
              <a:t>Be empathetic</a:t>
            </a:r>
          </a:p>
          <a:p>
            <a:pPr>
              <a:lnSpc>
                <a:spcPct val="120000"/>
              </a:lnSpc>
              <a:spcBef>
                <a:spcPts val="600"/>
              </a:spcBef>
            </a:pPr>
            <a:r>
              <a:rPr lang="en-US" dirty="0"/>
              <a:t>Maintain eye contact</a:t>
            </a:r>
          </a:p>
        </p:txBody>
      </p:sp>
      <p:pic>
        <p:nvPicPr>
          <p:cNvPr id="6" name="Content Placeholder 5">
            <a:extLst>
              <a:ext uri="{FF2B5EF4-FFF2-40B4-BE49-F238E27FC236}">
                <a16:creationId xmlns:a16="http://schemas.microsoft.com/office/drawing/2014/main" id="{4295077D-B822-799E-F1D1-75AB7D305CD7}"/>
              </a:ext>
            </a:extLst>
          </p:cNvPr>
          <p:cNvPicPr>
            <a:picLocks noGrp="1" noChangeAspect="1"/>
          </p:cNvPicPr>
          <p:nvPr>
            <p:ph sz="half" idx="2"/>
          </p:nvPr>
        </p:nvPicPr>
        <p:blipFill>
          <a:blip r:embed="rId4"/>
          <a:stretch>
            <a:fillRect/>
          </a:stretch>
        </p:blipFill>
        <p:spPr>
          <a:xfrm>
            <a:off x="4216400" y="1210878"/>
            <a:ext cx="4482558" cy="2721744"/>
          </a:xfrm>
        </p:spPr>
      </p:pic>
    </p:spTree>
    <p:custDataLst>
      <p:tags r:id="rId1"/>
    </p:custDataLst>
    <p:extLst>
      <p:ext uri="{BB962C8B-B14F-4D97-AF65-F5344CB8AC3E}">
        <p14:creationId xmlns:p14="http://schemas.microsoft.com/office/powerpoint/2010/main" val="26584098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81F5B-A65B-6401-58DA-BFE85E9BA1CB}"/>
              </a:ext>
            </a:extLst>
          </p:cNvPr>
          <p:cNvSpPr>
            <a:spLocks noGrp="1"/>
          </p:cNvSpPr>
          <p:nvPr>
            <p:ph type="title"/>
          </p:nvPr>
        </p:nvSpPr>
        <p:spPr/>
        <p:txBody>
          <a:bodyPr/>
          <a:lstStyle/>
          <a:p>
            <a:r>
              <a:rPr lang="en-US" dirty="0"/>
              <a:t>Risk and Frequency</a:t>
            </a:r>
          </a:p>
        </p:txBody>
      </p:sp>
      <p:sp>
        <p:nvSpPr>
          <p:cNvPr id="6" name="Content Placeholder 5">
            <a:extLst>
              <a:ext uri="{FF2B5EF4-FFF2-40B4-BE49-F238E27FC236}">
                <a16:creationId xmlns:a16="http://schemas.microsoft.com/office/drawing/2014/main" id="{3C21026B-71C0-45CC-E2C2-E6C105B563B6}"/>
              </a:ext>
            </a:extLst>
          </p:cNvPr>
          <p:cNvSpPr>
            <a:spLocks noGrp="1"/>
          </p:cNvSpPr>
          <p:nvPr>
            <p:ph idx="1"/>
          </p:nvPr>
        </p:nvSpPr>
        <p:spPr>
          <a:xfrm>
            <a:off x="196502" y="1202386"/>
            <a:ext cx="4932711" cy="3262312"/>
          </a:xfrm>
        </p:spPr>
        <p:txBody>
          <a:bodyPr/>
          <a:lstStyle/>
          <a:p>
            <a:pPr marL="0" indent="0">
              <a:buNone/>
            </a:pPr>
            <a:r>
              <a:rPr lang="en-US" sz="2400" dirty="0"/>
              <a:t>Our crash risk associated with distracted driving depends on </a:t>
            </a:r>
            <a:br>
              <a:rPr lang="en-US" sz="2400" dirty="0"/>
            </a:br>
            <a:r>
              <a:rPr lang="en-US" sz="2400" dirty="0"/>
              <a:t>two factors:</a:t>
            </a:r>
          </a:p>
          <a:p>
            <a:r>
              <a:rPr lang="en-US" sz="2400" dirty="0"/>
              <a:t>Attention demands (visual, manual, auditory, and cognitive) of the distracting task</a:t>
            </a:r>
          </a:p>
          <a:p>
            <a:r>
              <a:rPr lang="en-US" sz="2400" dirty="0"/>
              <a:t>Frequency of the task</a:t>
            </a:r>
          </a:p>
        </p:txBody>
      </p:sp>
      <p:pic>
        <p:nvPicPr>
          <p:cNvPr id="8" name="Picture 7">
            <a:extLst>
              <a:ext uri="{FF2B5EF4-FFF2-40B4-BE49-F238E27FC236}">
                <a16:creationId xmlns:a16="http://schemas.microsoft.com/office/drawing/2014/main" id="{73A974E3-277B-310E-362B-B5038835D126}"/>
              </a:ext>
            </a:extLst>
          </p:cNvPr>
          <p:cNvPicPr>
            <a:picLocks noChangeAspect="1"/>
          </p:cNvPicPr>
          <p:nvPr/>
        </p:nvPicPr>
        <p:blipFill>
          <a:blip r:embed="rId4"/>
          <a:stretch>
            <a:fillRect/>
          </a:stretch>
        </p:blipFill>
        <p:spPr>
          <a:xfrm>
            <a:off x="5107789" y="1095063"/>
            <a:ext cx="3839709" cy="2591113"/>
          </a:xfrm>
          <a:prstGeom prst="rect">
            <a:avLst/>
          </a:prstGeom>
        </p:spPr>
      </p:pic>
    </p:spTree>
    <p:custDataLst>
      <p:tags r:id="rId1"/>
    </p:custDataLst>
    <p:extLst>
      <p:ext uri="{BB962C8B-B14F-4D97-AF65-F5344CB8AC3E}">
        <p14:creationId xmlns:p14="http://schemas.microsoft.com/office/powerpoint/2010/main" val="15412696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5E1CFC-41C2-A076-C1C6-0929B3FB5B6C}"/>
              </a:ext>
            </a:extLst>
          </p:cNvPr>
          <p:cNvSpPr>
            <a:spLocks noGrp="1"/>
          </p:cNvSpPr>
          <p:nvPr>
            <p:ph type="title"/>
          </p:nvPr>
        </p:nvSpPr>
        <p:spPr/>
        <p:txBody>
          <a:bodyPr/>
          <a:lstStyle/>
          <a:p>
            <a:r>
              <a:rPr lang="en-US" dirty="0"/>
              <a:t>Risk and Frequency</a:t>
            </a:r>
          </a:p>
        </p:txBody>
      </p:sp>
      <p:sp>
        <p:nvSpPr>
          <p:cNvPr id="6" name="Content Placeholder 5">
            <a:extLst>
              <a:ext uri="{FF2B5EF4-FFF2-40B4-BE49-F238E27FC236}">
                <a16:creationId xmlns:a16="http://schemas.microsoft.com/office/drawing/2014/main" id="{79A933F6-7A94-54F6-A94B-8751C22E5313}"/>
              </a:ext>
            </a:extLst>
          </p:cNvPr>
          <p:cNvSpPr>
            <a:spLocks noGrp="1"/>
          </p:cNvSpPr>
          <p:nvPr>
            <p:ph idx="1"/>
          </p:nvPr>
        </p:nvSpPr>
        <p:spPr>
          <a:xfrm>
            <a:off x="178691" y="969024"/>
            <a:ext cx="5189886" cy="2265605"/>
          </a:xfrm>
        </p:spPr>
        <p:txBody>
          <a:bodyPr/>
          <a:lstStyle/>
          <a:p>
            <a:r>
              <a:rPr lang="en-US" sz="2000" dirty="0"/>
              <a:t>Drivers </a:t>
            </a:r>
            <a:r>
              <a:rPr lang="en-US" sz="2000" dirty="0">
                <a:solidFill>
                  <a:schemeClr val="accent1"/>
                </a:solidFill>
              </a:rPr>
              <a:t>generally know </a:t>
            </a:r>
            <a:r>
              <a:rPr lang="en-US" sz="2000" dirty="0"/>
              <a:t>when they are </a:t>
            </a:r>
            <a:r>
              <a:rPr lang="en-US" sz="2000" b="1" dirty="0"/>
              <a:t>visually</a:t>
            </a:r>
            <a:r>
              <a:rPr lang="en-US" sz="2000" dirty="0"/>
              <a:t> or </a:t>
            </a:r>
            <a:r>
              <a:rPr lang="en-US" sz="2000" b="1" dirty="0"/>
              <a:t>manually</a:t>
            </a:r>
            <a:r>
              <a:rPr lang="en-US" sz="2000" dirty="0"/>
              <a:t> distracted</a:t>
            </a:r>
          </a:p>
          <a:p>
            <a:r>
              <a:rPr lang="en-US" sz="2000" dirty="0"/>
              <a:t>Drivers </a:t>
            </a:r>
            <a:r>
              <a:rPr lang="en-US" sz="2000" dirty="0">
                <a:solidFill>
                  <a:schemeClr val="accent1"/>
                </a:solidFill>
              </a:rPr>
              <a:t>may or may not realize </a:t>
            </a:r>
            <a:r>
              <a:rPr lang="en-US" sz="2000" dirty="0"/>
              <a:t>when </a:t>
            </a:r>
            <a:br>
              <a:rPr lang="en-US" sz="2000" dirty="0"/>
            </a:br>
            <a:r>
              <a:rPr lang="en-US" sz="2000" dirty="0"/>
              <a:t>they are distracted </a:t>
            </a:r>
            <a:r>
              <a:rPr lang="en-US" sz="2000" b="1" dirty="0"/>
              <a:t>auditorily</a:t>
            </a:r>
          </a:p>
          <a:p>
            <a:r>
              <a:rPr lang="en-US" sz="2000" dirty="0"/>
              <a:t>Drivers </a:t>
            </a:r>
            <a:r>
              <a:rPr lang="en-US" sz="2000" dirty="0">
                <a:solidFill>
                  <a:schemeClr val="accent1"/>
                </a:solidFill>
              </a:rPr>
              <a:t>often do not realize </a:t>
            </a:r>
            <a:r>
              <a:rPr lang="en-US" sz="2000" dirty="0"/>
              <a:t>when they experience </a:t>
            </a:r>
            <a:r>
              <a:rPr lang="en-US" sz="2000" b="1" dirty="0"/>
              <a:t>cognitive</a:t>
            </a:r>
            <a:r>
              <a:rPr lang="en-US" sz="2000" dirty="0"/>
              <a:t> distractions</a:t>
            </a:r>
          </a:p>
        </p:txBody>
      </p:sp>
      <p:pic>
        <p:nvPicPr>
          <p:cNvPr id="10" name="Picture 9">
            <a:extLst>
              <a:ext uri="{FF2B5EF4-FFF2-40B4-BE49-F238E27FC236}">
                <a16:creationId xmlns:a16="http://schemas.microsoft.com/office/drawing/2014/main" id="{78F473AB-F062-0D78-800A-103DB5E6831B}"/>
              </a:ext>
            </a:extLst>
          </p:cNvPr>
          <p:cNvPicPr>
            <a:picLocks noChangeAspect="1"/>
          </p:cNvPicPr>
          <p:nvPr/>
        </p:nvPicPr>
        <p:blipFill>
          <a:blip r:embed="rId4"/>
          <a:stretch>
            <a:fillRect/>
          </a:stretch>
        </p:blipFill>
        <p:spPr>
          <a:xfrm>
            <a:off x="5548596" y="1014412"/>
            <a:ext cx="3083054" cy="3114675"/>
          </a:xfrm>
          <a:prstGeom prst="rect">
            <a:avLst/>
          </a:prstGeom>
        </p:spPr>
      </p:pic>
      <p:sp>
        <p:nvSpPr>
          <p:cNvPr id="12" name="TextBox 11">
            <a:extLst>
              <a:ext uri="{FF2B5EF4-FFF2-40B4-BE49-F238E27FC236}">
                <a16:creationId xmlns:a16="http://schemas.microsoft.com/office/drawing/2014/main" id="{80155004-C585-3966-8395-C52E0C74DB32}"/>
              </a:ext>
            </a:extLst>
          </p:cNvPr>
          <p:cNvSpPr txBox="1"/>
          <p:nvPr/>
        </p:nvSpPr>
        <p:spPr>
          <a:xfrm>
            <a:off x="331761" y="3234629"/>
            <a:ext cx="4883745" cy="1200329"/>
          </a:xfrm>
          <a:prstGeom prst="rect">
            <a:avLst/>
          </a:prstGeom>
          <a:noFill/>
        </p:spPr>
        <p:txBody>
          <a:bodyPr wrap="square">
            <a:spAutoFit/>
          </a:bodyPr>
          <a:lstStyle/>
          <a:p>
            <a:pPr algn="ctr"/>
            <a:r>
              <a:rPr lang="en-US" sz="2400" b="1" dirty="0">
                <a:solidFill>
                  <a:schemeClr val="accent4"/>
                </a:solidFill>
              </a:rPr>
              <a:t>We are less aware of auditory and cognitive distractions. As a result, these distractions last longer.</a:t>
            </a:r>
          </a:p>
        </p:txBody>
      </p:sp>
    </p:spTree>
    <p:custDataLst>
      <p:tags r:id="rId1"/>
    </p:custDataLst>
    <p:extLst>
      <p:ext uri="{BB962C8B-B14F-4D97-AF65-F5344CB8AC3E}">
        <p14:creationId xmlns:p14="http://schemas.microsoft.com/office/powerpoint/2010/main" val="21469871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46FEBA-84F4-1B01-A5A1-86A30CBD9C25}"/>
              </a:ext>
            </a:extLst>
          </p:cNvPr>
          <p:cNvSpPr>
            <a:spLocks noGrp="1"/>
          </p:cNvSpPr>
          <p:nvPr>
            <p:ph type="title"/>
          </p:nvPr>
        </p:nvSpPr>
        <p:spPr/>
        <p:txBody>
          <a:bodyPr/>
          <a:lstStyle/>
          <a:p>
            <a:r>
              <a:rPr lang="en-US" dirty="0"/>
              <a:t>Question</a:t>
            </a:r>
            <a:br>
              <a:rPr lang="en-US" dirty="0"/>
            </a:br>
            <a:endParaRPr lang="en-US" dirty="0"/>
          </a:p>
        </p:txBody>
      </p:sp>
      <p:sp>
        <p:nvSpPr>
          <p:cNvPr id="6" name="Content Placeholder 5">
            <a:extLst>
              <a:ext uri="{FF2B5EF4-FFF2-40B4-BE49-F238E27FC236}">
                <a16:creationId xmlns:a16="http://schemas.microsoft.com/office/drawing/2014/main" id="{E7692576-20E0-F24A-CA64-E5E8297B7683}"/>
              </a:ext>
            </a:extLst>
          </p:cNvPr>
          <p:cNvSpPr>
            <a:spLocks noGrp="1"/>
          </p:cNvSpPr>
          <p:nvPr>
            <p:ph idx="1"/>
          </p:nvPr>
        </p:nvSpPr>
        <p:spPr>
          <a:xfrm>
            <a:off x="196501" y="1202386"/>
            <a:ext cx="8747474" cy="3262312"/>
          </a:xfrm>
        </p:spPr>
        <p:txBody>
          <a:bodyPr/>
          <a:lstStyle/>
          <a:p>
            <a:pPr marL="0" indent="0">
              <a:buNone/>
            </a:pPr>
            <a:r>
              <a:rPr lang="en-US" sz="2800" b="1" dirty="0">
                <a:solidFill>
                  <a:schemeClr val="accent2"/>
                </a:solidFill>
              </a:rPr>
              <a:t>Which distraction do you think causes more crashes?</a:t>
            </a:r>
          </a:p>
          <a:p>
            <a:pPr marL="457200" indent="-457200">
              <a:buFont typeface="+mj-lt"/>
              <a:buAutoNum type="alphaLcPeriod"/>
            </a:pPr>
            <a:r>
              <a:rPr lang="en-US" sz="2400" dirty="0"/>
              <a:t>Talking on a cell phone</a:t>
            </a:r>
          </a:p>
          <a:p>
            <a:pPr marL="457200" indent="-457200">
              <a:buFont typeface="+mj-lt"/>
              <a:buAutoNum type="alphaLcPeriod"/>
            </a:pPr>
            <a:r>
              <a:rPr lang="en-US" sz="2400" dirty="0"/>
              <a:t>Texting on a cell phone</a:t>
            </a:r>
          </a:p>
        </p:txBody>
      </p:sp>
    </p:spTree>
    <p:custDataLst>
      <p:tags r:id="rId1"/>
    </p:custDataLst>
    <p:extLst>
      <p:ext uri="{BB962C8B-B14F-4D97-AF65-F5344CB8AC3E}">
        <p14:creationId xmlns:p14="http://schemas.microsoft.com/office/powerpoint/2010/main" val="15860429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7C6693-B645-908E-1752-CE2CC25016D5}"/>
              </a:ext>
            </a:extLst>
          </p:cNvPr>
          <p:cNvSpPr>
            <a:spLocks noGrp="1"/>
          </p:cNvSpPr>
          <p:nvPr>
            <p:ph type="title"/>
          </p:nvPr>
        </p:nvSpPr>
        <p:spPr/>
        <p:txBody>
          <a:bodyPr/>
          <a:lstStyle/>
          <a:p>
            <a:r>
              <a:rPr lang="en-US" dirty="0"/>
              <a:t>Is Using Hands-free Technology OK?</a:t>
            </a:r>
          </a:p>
        </p:txBody>
      </p:sp>
      <p:sp>
        <p:nvSpPr>
          <p:cNvPr id="6" name="Content Placeholder 5">
            <a:extLst>
              <a:ext uri="{FF2B5EF4-FFF2-40B4-BE49-F238E27FC236}">
                <a16:creationId xmlns:a16="http://schemas.microsoft.com/office/drawing/2014/main" id="{9C90F063-0C8C-B82D-BBCB-E46AD62F3406}"/>
              </a:ext>
            </a:extLst>
          </p:cNvPr>
          <p:cNvSpPr>
            <a:spLocks noGrp="1"/>
          </p:cNvSpPr>
          <p:nvPr>
            <p:ph idx="1"/>
          </p:nvPr>
        </p:nvSpPr>
        <p:spPr>
          <a:xfrm>
            <a:off x="196501" y="1202386"/>
            <a:ext cx="8061673" cy="3262312"/>
          </a:xfrm>
        </p:spPr>
        <p:txBody>
          <a:bodyPr/>
          <a:lstStyle/>
          <a:p>
            <a:pPr marL="0" indent="0">
              <a:buNone/>
            </a:pPr>
            <a:r>
              <a:rPr lang="en-US" dirty="0"/>
              <a:t>All studies show:</a:t>
            </a:r>
          </a:p>
          <a:p>
            <a:r>
              <a:rPr lang="en-US" sz="2400" dirty="0"/>
              <a:t>Hands-free devices offer no safety benefit when driving</a:t>
            </a:r>
          </a:p>
          <a:p>
            <a:r>
              <a:rPr lang="en-US" sz="2400" dirty="0"/>
              <a:t>Hands-free devices do not eliminate auditory or cognitive distractions</a:t>
            </a:r>
          </a:p>
          <a:p>
            <a:endParaRPr lang="en-US" dirty="0"/>
          </a:p>
        </p:txBody>
      </p:sp>
    </p:spTree>
    <p:custDataLst>
      <p:tags r:id="rId1"/>
    </p:custDataLst>
    <p:extLst>
      <p:ext uri="{BB962C8B-B14F-4D97-AF65-F5344CB8AC3E}">
        <p14:creationId xmlns:p14="http://schemas.microsoft.com/office/powerpoint/2010/main" val="104967448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0F7EC3-6F03-1D28-83CC-B2513EFBA3D5}"/>
              </a:ext>
            </a:extLst>
          </p:cNvPr>
          <p:cNvSpPr>
            <a:spLocks noGrp="1"/>
          </p:cNvSpPr>
          <p:nvPr>
            <p:ph type="title"/>
          </p:nvPr>
        </p:nvSpPr>
        <p:spPr/>
        <p:txBody>
          <a:bodyPr/>
          <a:lstStyle/>
          <a:p>
            <a:r>
              <a:rPr lang="en-US" dirty="0"/>
              <a:t>Cell Phones Are a Problem!</a:t>
            </a:r>
          </a:p>
        </p:txBody>
      </p:sp>
      <p:sp>
        <p:nvSpPr>
          <p:cNvPr id="6" name="Content Placeholder 5">
            <a:extLst>
              <a:ext uri="{FF2B5EF4-FFF2-40B4-BE49-F238E27FC236}">
                <a16:creationId xmlns:a16="http://schemas.microsoft.com/office/drawing/2014/main" id="{2B9408B2-C93C-3412-CC8B-581177F7DB39}"/>
              </a:ext>
            </a:extLst>
          </p:cNvPr>
          <p:cNvSpPr>
            <a:spLocks noGrp="1"/>
          </p:cNvSpPr>
          <p:nvPr>
            <p:ph idx="1"/>
          </p:nvPr>
        </p:nvSpPr>
        <p:spPr>
          <a:xfrm>
            <a:off x="196501" y="960001"/>
            <a:ext cx="8361711" cy="3469123"/>
          </a:xfrm>
        </p:spPr>
        <p:txBody>
          <a:bodyPr/>
          <a:lstStyle/>
          <a:p>
            <a:r>
              <a:rPr lang="en-US" sz="2400" dirty="0"/>
              <a:t>In 2019, </a:t>
            </a:r>
            <a:r>
              <a:rPr lang="en-US" sz="2400" b="1" dirty="0">
                <a:solidFill>
                  <a:schemeClr val="accent2"/>
                </a:solidFill>
              </a:rPr>
              <a:t>41% of daytime drives </a:t>
            </a:r>
            <a:r>
              <a:rPr lang="en-US" sz="2400" dirty="0"/>
              <a:t>in the U.S. featured phone distraction</a:t>
            </a:r>
          </a:p>
          <a:p>
            <a:r>
              <a:rPr lang="en-US" sz="2400" dirty="0"/>
              <a:t>Phone distraction occurred in </a:t>
            </a:r>
            <a:r>
              <a:rPr lang="en-US" sz="2400" b="1" dirty="0">
                <a:solidFill>
                  <a:schemeClr val="accent2"/>
                </a:solidFill>
              </a:rPr>
              <a:t>52%</a:t>
            </a:r>
            <a:r>
              <a:rPr lang="en-US" sz="2400" dirty="0"/>
              <a:t> of trips that resulted in a crash</a:t>
            </a:r>
          </a:p>
          <a:p>
            <a:r>
              <a:rPr lang="en-US" sz="2400" dirty="0"/>
              <a:t>The </a:t>
            </a:r>
            <a:r>
              <a:rPr lang="en-US" sz="2400" b="1" dirty="0">
                <a:solidFill>
                  <a:schemeClr val="accent2"/>
                </a:solidFill>
              </a:rPr>
              <a:t>average distraction was 135 seconds</a:t>
            </a:r>
          </a:p>
          <a:p>
            <a:r>
              <a:rPr lang="en-US" sz="2400" b="1" dirty="0">
                <a:solidFill>
                  <a:schemeClr val="accent2"/>
                </a:solidFill>
              </a:rPr>
              <a:t>Phone distraction lasts for two minutes or more </a:t>
            </a:r>
            <a:r>
              <a:rPr lang="en-US" sz="2400" dirty="0"/>
              <a:t>on 20% of drives with distraction … and often occurs at high speeds: 29% at speeds exceeding 56 miles per hour.</a:t>
            </a:r>
          </a:p>
        </p:txBody>
      </p:sp>
      <p:pic>
        <p:nvPicPr>
          <p:cNvPr id="10" name="Picture 9">
            <a:extLst>
              <a:ext uri="{FF2B5EF4-FFF2-40B4-BE49-F238E27FC236}">
                <a16:creationId xmlns:a16="http://schemas.microsoft.com/office/drawing/2014/main" id="{040754AD-1AA2-B0A4-6366-3F7767D50720}"/>
              </a:ext>
            </a:extLst>
          </p:cNvPr>
          <p:cNvPicPr>
            <a:picLocks noChangeAspect="1"/>
          </p:cNvPicPr>
          <p:nvPr/>
        </p:nvPicPr>
        <p:blipFill>
          <a:blip r:embed="rId4"/>
          <a:stretch>
            <a:fillRect/>
          </a:stretch>
        </p:blipFill>
        <p:spPr>
          <a:xfrm>
            <a:off x="6298278" y="74176"/>
            <a:ext cx="2777812" cy="640198"/>
          </a:xfrm>
          <a:prstGeom prst="rect">
            <a:avLst/>
          </a:prstGeom>
        </p:spPr>
      </p:pic>
    </p:spTree>
    <p:custDataLst>
      <p:tags r:id="rId1"/>
    </p:custDataLst>
    <p:extLst>
      <p:ext uri="{BB962C8B-B14F-4D97-AF65-F5344CB8AC3E}">
        <p14:creationId xmlns:p14="http://schemas.microsoft.com/office/powerpoint/2010/main" val="37893013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0F7EC3-6F03-1D28-83CC-B2513EFBA3D5}"/>
              </a:ext>
            </a:extLst>
          </p:cNvPr>
          <p:cNvSpPr>
            <a:spLocks noGrp="1"/>
          </p:cNvSpPr>
          <p:nvPr>
            <p:ph type="title"/>
          </p:nvPr>
        </p:nvSpPr>
        <p:spPr/>
        <p:txBody>
          <a:bodyPr/>
          <a:lstStyle/>
          <a:p>
            <a:r>
              <a:rPr lang="en-US" dirty="0"/>
              <a:t>The Distraction Hangover</a:t>
            </a:r>
          </a:p>
        </p:txBody>
      </p:sp>
      <p:sp>
        <p:nvSpPr>
          <p:cNvPr id="6" name="Content Placeholder 5">
            <a:extLst>
              <a:ext uri="{FF2B5EF4-FFF2-40B4-BE49-F238E27FC236}">
                <a16:creationId xmlns:a16="http://schemas.microsoft.com/office/drawing/2014/main" id="{2B9408B2-C93C-3412-CC8B-581177F7DB39}"/>
              </a:ext>
            </a:extLst>
          </p:cNvPr>
          <p:cNvSpPr>
            <a:spLocks noGrp="1"/>
          </p:cNvSpPr>
          <p:nvPr>
            <p:ph idx="1"/>
          </p:nvPr>
        </p:nvSpPr>
        <p:spPr>
          <a:xfrm>
            <a:off x="196501" y="960001"/>
            <a:ext cx="8361711" cy="3469123"/>
          </a:xfrm>
        </p:spPr>
        <p:txBody>
          <a:bodyPr/>
          <a:lstStyle/>
          <a:p>
            <a:r>
              <a:rPr lang="en-US" sz="2400" dirty="0"/>
              <a:t>Drivers experience cognitive distraction for an average of 23 seconds post-call.</a:t>
            </a:r>
          </a:p>
          <a:p>
            <a:r>
              <a:rPr lang="en-US" sz="2400" dirty="0"/>
              <a:t>During this time, the driver is unaware of the road around them despite no longer interacting with their phone.</a:t>
            </a:r>
          </a:p>
          <a:p>
            <a:r>
              <a:rPr lang="en-US" sz="2400" dirty="0"/>
              <a:t>This is referred to as the “Distraction Hangover.”</a:t>
            </a:r>
          </a:p>
        </p:txBody>
      </p:sp>
      <p:pic>
        <p:nvPicPr>
          <p:cNvPr id="10" name="Picture 9">
            <a:extLst>
              <a:ext uri="{FF2B5EF4-FFF2-40B4-BE49-F238E27FC236}">
                <a16:creationId xmlns:a16="http://schemas.microsoft.com/office/drawing/2014/main" id="{040754AD-1AA2-B0A4-6366-3F7767D50720}"/>
              </a:ext>
            </a:extLst>
          </p:cNvPr>
          <p:cNvPicPr>
            <a:picLocks noChangeAspect="1"/>
          </p:cNvPicPr>
          <p:nvPr/>
        </p:nvPicPr>
        <p:blipFill>
          <a:blip r:embed="rId4"/>
          <a:stretch>
            <a:fillRect/>
          </a:stretch>
        </p:blipFill>
        <p:spPr>
          <a:xfrm>
            <a:off x="6298278" y="74176"/>
            <a:ext cx="2777812" cy="640198"/>
          </a:xfrm>
          <a:prstGeom prst="rect">
            <a:avLst/>
          </a:prstGeom>
        </p:spPr>
      </p:pic>
    </p:spTree>
    <p:custDataLst>
      <p:tags r:id="rId1"/>
    </p:custDataLst>
    <p:extLst>
      <p:ext uri="{BB962C8B-B14F-4D97-AF65-F5344CB8AC3E}">
        <p14:creationId xmlns:p14="http://schemas.microsoft.com/office/powerpoint/2010/main" val="40010289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0F7EC3-6F03-1D28-83CC-B2513EFBA3D5}"/>
              </a:ext>
            </a:extLst>
          </p:cNvPr>
          <p:cNvSpPr>
            <a:spLocks noGrp="1"/>
          </p:cNvSpPr>
          <p:nvPr>
            <p:ph type="title"/>
          </p:nvPr>
        </p:nvSpPr>
        <p:spPr/>
        <p:txBody>
          <a:bodyPr/>
          <a:lstStyle/>
          <a:p>
            <a:r>
              <a:rPr lang="en-US" dirty="0"/>
              <a:t>The Distraction Hangover</a:t>
            </a:r>
          </a:p>
        </p:txBody>
      </p:sp>
      <p:sp>
        <p:nvSpPr>
          <p:cNvPr id="6" name="Content Placeholder 5">
            <a:extLst>
              <a:ext uri="{FF2B5EF4-FFF2-40B4-BE49-F238E27FC236}">
                <a16:creationId xmlns:a16="http://schemas.microsoft.com/office/drawing/2014/main" id="{2B9408B2-C93C-3412-CC8B-581177F7DB39}"/>
              </a:ext>
            </a:extLst>
          </p:cNvPr>
          <p:cNvSpPr>
            <a:spLocks noGrp="1"/>
          </p:cNvSpPr>
          <p:nvPr>
            <p:ph idx="1"/>
          </p:nvPr>
        </p:nvSpPr>
        <p:spPr>
          <a:xfrm>
            <a:off x="196501" y="960001"/>
            <a:ext cx="8947499" cy="3469123"/>
          </a:xfrm>
        </p:spPr>
        <p:txBody>
          <a:bodyPr/>
          <a:lstStyle/>
          <a:p>
            <a:pPr marL="0" indent="0">
              <a:buNone/>
            </a:pPr>
            <a:r>
              <a:rPr lang="en-US" sz="2000" dirty="0"/>
              <a:t>The hangover period and severity varies depending on the type of distraction.</a:t>
            </a:r>
          </a:p>
        </p:txBody>
      </p:sp>
      <p:pic>
        <p:nvPicPr>
          <p:cNvPr id="10" name="Picture 9">
            <a:extLst>
              <a:ext uri="{FF2B5EF4-FFF2-40B4-BE49-F238E27FC236}">
                <a16:creationId xmlns:a16="http://schemas.microsoft.com/office/drawing/2014/main" id="{040754AD-1AA2-B0A4-6366-3F7767D50720}"/>
              </a:ext>
            </a:extLst>
          </p:cNvPr>
          <p:cNvPicPr>
            <a:picLocks noChangeAspect="1"/>
          </p:cNvPicPr>
          <p:nvPr/>
        </p:nvPicPr>
        <p:blipFill>
          <a:blip r:embed="rId4"/>
          <a:stretch>
            <a:fillRect/>
          </a:stretch>
        </p:blipFill>
        <p:spPr>
          <a:xfrm>
            <a:off x="6298278" y="74176"/>
            <a:ext cx="2777812" cy="640198"/>
          </a:xfrm>
          <a:prstGeom prst="rect">
            <a:avLst/>
          </a:prstGeom>
        </p:spPr>
      </p:pic>
      <p:pic>
        <p:nvPicPr>
          <p:cNvPr id="3" name="Picture 2">
            <a:extLst>
              <a:ext uri="{FF2B5EF4-FFF2-40B4-BE49-F238E27FC236}">
                <a16:creationId xmlns:a16="http://schemas.microsoft.com/office/drawing/2014/main" id="{9FB31EA0-CDC3-DE60-9433-9C7305DE60AE}"/>
              </a:ext>
            </a:extLst>
          </p:cNvPr>
          <p:cNvPicPr>
            <a:picLocks noChangeAspect="1"/>
          </p:cNvPicPr>
          <p:nvPr/>
        </p:nvPicPr>
        <p:blipFill>
          <a:blip r:embed="rId5"/>
          <a:stretch>
            <a:fillRect/>
          </a:stretch>
        </p:blipFill>
        <p:spPr>
          <a:xfrm>
            <a:off x="785814" y="1585910"/>
            <a:ext cx="6825688" cy="3003113"/>
          </a:xfrm>
          <a:prstGeom prst="rect">
            <a:avLst/>
          </a:prstGeom>
        </p:spPr>
      </p:pic>
    </p:spTree>
    <p:custDataLst>
      <p:tags r:id="rId1"/>
    </p:custDataLst>
    <p:extLst>
      <p:ext uri="{BB962C8B-B14F-4D97-AF65-F5344CB8AC3E}">
        <p14:creationId xmlns:p14="http://schemas.microsoft.com/office/powerpoint/2010/main" val="11132605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C5F719-46B0-DD7D-2E63-23B270C50742}"/>
              </a:ext>
            </a:extLst>
          </p:cNvPr>
          <p:cNvSpPr>
            <a:spLocks noGrp="1"/>
          </p:cNvSpPr>
          <p:nvPr>
            <p:ph type="title"/>
          </p:nvPr>
        </p:nvSpPr>
        <p:spPr/>
        <p:txBody>
          <a:bodyPr/>
          <a:lstStyle/>
          <a:p>
            <a:r>
              <a:rPr lang="en-US" dirty="0"/>
              <a:t>The Brain Controls Driving</a:t>
            </a:r>
          </a:p>
        </p:txBody>
      </p:sp>
      <p:sp>
        <p:nvSpPr>
          <p:cNvPr id="6" name="Content Placeholder 5">
            <a:extLst>
              <a:ext uri="{FF2B5EF4-FFF2-40B4-BE49-F238E27FC236}">
                <a16:creationId xmlns:a16="http://schemas.microsoft.com/office/drawing/2014/main" id="{1EFBEC34-7046-93BB-3236-3E61246E08BE}"/>
              </a:ext>
            </a:extLst>
          </p:cNvPr>
          <p:cNvSpPr>
            <a:spLocks noGrp="1"/>
          </p:cNvSpPr>
          <p:nvPr>
            <p:ph idx="1"/>
          </p:nvPr>
        </p:nvSpPr>
        <p:spPr>
          <a:xfrm>
            <a:off x="196502" y="1202386"/>
            <a:ext cx="4746973" cy="3262312"/>
          </a:xfrm>
        </p:spPr>
        <p:txBody>
          <a:bodyPr/>
          <a:lstStyle/>
          <a:p>
            <a:r>
              <a:rPr lang="en-US" sz="2000" dirty="0"/>
              <a:t>Participants drove a simulator while inside an MRI scanner.</a:t>
            </a:r>
          </a:p>
          <a:p>
            <a:r>
              <a:rPr lang="en-US" sz="2000" dirty="0"/>
              <a:t>Participants listened to spoken sentences and decided if the sentences were true or false.</a:t>
            </a:r>
          </a:p>
          <a:p>
            <a:r>
              <a:rPr lang="en-US" sz="2000" dirty="0"/>
              <a:t>State-of-the-art functional magnetic resonance imaging (MRI) measurements were made.</a:t>
            </a:r>
          </a:p>
        </p:txBody>
      </p:sp>
      <p:pic>
        <p:nvPicPr>
          <p:cNvPr id="10" name="Picture 9">
            <a:extLst>
              <a:ext uri="{FF2B5EF4-FFF2-40B4-BE49-F238E27FC236}">
                <a16:creationId xmlns:a16="http://schemas.microsoft.com/office/drawing/2014/main" id="{D30365D9-784F-BE21-19C3-86F2D424C807}"/>
              </a:ext>
            </a:extLst>
          </p:cNvPr>
          <p:cNvPicPr>
            <a:picLocks noChangeAspect="1"/>
          </p:cNvPicPr>
          <p:nvPr/>
        </p:nvPicPr>
        <p:blipFill>
          <a:blip r:embed="rId4"/>
          <a:stretch>
            <a:fillRect/>
          </a:stretch>
        </p:blipFill>
        <p:spPr>
          <a:xfrm>
            <a:off x="7472363" y="88210"/>
            <a:ext cx="1557339" cy="1557339"/>
          </a:xfrm>
          <a:prstGeom prst="rect">
            <a:avLst/>
          </a:prstGeom>
        </p:spPr>
      </p:pic>
      <p:pic>
        <p:nvPicPr>
          <p:cNvPr id="12" name="Picture 11">
            <a:extLst>
              <a:ext uri="{FF2B5EF4-FFF2-40B4-BE49-F238E27FC236}">
                <a16:creationId xmlns:a16="http://schemas.microsoft.com/office/drawing/2014/main" id="{B382A264-B72A-F06F-1878-F004F9DDB4E2}"/>
              </a:ext>
            </a:extLst>
          </p:cNvPr>
          <p:cNvPicPr>
            <a:picLocks noChangeAspect="1"/>
          </p:cNvPicPr>
          <p:nvPr/>
        </p:nvPicPr>
        <p:blipFill>
          <a:blip r:embed="rId5"/>
          <a:stretch>
            <a:fillRect/>
          </a:stretch>
        </p:blipFill>
        <p:spPr>
          <a:xfrm>
            <a:off x="4898987" y="1132143"/>
            <a:ext cx="2470112" cy="3090081"/>
          </a:xfrm>
          <a:prstGeom prst="rect">
            <a:avLst/>
          </a:prstGeom>
        </p:spPr>
      </p:pic>
    </p:spTree>
    <p:custDataLst>
      <p:tags r:id="rId1"/>
    </p:custDataLst>
    <p:extLst>
      <p:ext uri="{BB962C8B-B14F-4D97-AF65-F5344CB8AC3E}">
        <p14:creationId xmlns:p14="http://schemas.microsoft.com/office/powerpoint/2010/main" val="30562328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0631EF-8277-A40F-E8BA-E437C95E62AF}"/>
              </a:ext>
            </a:extLst>
          </p:cNvPr>
          <p:cNvSpPr>
            <a:spLocks noGrp="1"/>
          </p:cNvSpPr>
          <p:nvPr>
            <p:ph type="title"/>
          </p:nvPr>
        </p:nvSpPr>
        <p:spPr/>
        <p:txBody>
          <a:bodyPr/>
          <a:lstStyle/>
          <a:p>
            <a:r>
              <a:rPr lang="en-US" dirty="0"/>
              <a:t>The Brain Controls Driving</a:t>
            </a:r>
          </a:p>
        </p:txBody>
      </p:sp>
      <p:sp>
        <p:nvSpPr>
          <p:cNvPr id="6" name="Content Placeholder 5">
            <a:extLst>
              <a:ext uri="{FF2B5EF4-FFF2-40B4-BE49-F238E27FC236}">
                <a16:creationId xmlns:a16="http://schemas.microsoft.com/office/drawing/2014/main" id="{9EDF26D5-5A64-3A1A-03C9-B26E304AE2DC}"/>
              </a:ext>
            </a:extLst>
          </p:cNvPr>
          <p:cNvSpPr>
            <a:spLocks noGrp="1"/>
          </p:cNvSpPr>
          <p:nvPr>
            <p:ph idx="1"/>
          </p:nvPr>
        </p:nvSpPr>
        <p:spPr>
          <a:xfrm>
            <a:off x="628649" y="1202386"/>
            <a:ext cx="7886700" cy="497827"/>
          </a:xfrm>
        </p:spPr>
        <p:txBody>
          <a:bodyPr/>
          <a:lstStyle/>
          <a:p>
            <a:pPr marL="0" indent="0" algn="ctr">
              <a:buNone/>
            </a:pPr>
            <a:r>
              <a:rPr lang="en-US" b="1" dirty="0">
                <a:solidFill>
                  <a:schemeClr val="accent2"/>
                </a:solidFill>
              </a:rPr>
              <a:t>The risks are measurable</a:t>
            </a:r>
          </a:p>
        </p:txBody>
      </p:sp>
      <p:pic>
        <p:nvPicPr>
          <p:cNvPr id="10" name="Picture 9">
            <a:extLst>
              <a:ext uri="{FF2B5EF4-FFF2-40B4-BE49-F238E27FC236}">
                <a16:creationId xmlns:a16="http://schemas.microsoft.com/office/drawing/2014/main" id="{5C0E3219-1AA8-F049-69FD-B3287620374F}"/>
              </a:ext>
            </a:extLst>
          </p:cNvPr>
          <p:cNvPicPr>
            <a:picLocks noChangeAspect="1"/>
          </p:cNvPicPr>
          <p:nvPr/>
        </p:nvPicPr>
        <p:blipFill>
          <a:blip r:embed="rId4"/>
          <a:stretch>
            <a:fillRect/>
          </a:stretch>
        </p:blipFill>
        <p:spPr>
          <a:xfrm>
            <a:off x="1307306" y="1839150"/>
            <a:ext cx="6529387" cy="2443779"/>
          </a:xfrm>
          <a:prstGeom prst="rect">
            <a:avLst/>
          </a:prstGeom>
        </p:spPr>
      </p:pic>
    </p:spTree>
    <p:custDataLst>
      <p:tags r:id="rId1"/>
    </p:custDataLst>
    <p:extLst>
      <p:ext uri="{BB962C8B-B14F-4D97-AF65-F5344CB8AC3E}">
        <p14:creationId xmlns:p14="http://schemas.microsoft.com/office/powerpoint/2010/main" val="13608752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443F67-3211-7F23-30A5-29FE8AC1EA61}"/>
              </a:ext>
            </a:extLst>
          </p:cNvPr>
          <p:cNvSpPr>
            <a:spLocks noGrp="1"/>
          </p:cNvSpPr>
          <p:nvPr>
            <p:ph type="title"/>
          </p:nvPr>
        </p:nvSpPr>
        <p:spPr>
          <a:xfrm>
            <a:off x="196502" y="274638"/>
            <a:ext cx="8290273" cy="671077"/>
          </a:xfrm>
        </p:spPr>
        <p:txBody>
          <a:bodyPr/>
          <a:lstStyle/>
          <a:p>
            <a:r>
              <a:rPr lang="en-US" dirty="0"/>
              <a:t>Cell Phone Use vs. Under the Influence</a:t>
            </a:r>
          </a:p>
        </p:txBody>
      </p:sp>
      <p:sp>
        <p:nvSpPr>
          <p:cNvPr id="6" name="Content Placeholder 5">
            <a:extLst>
              <a:ext uri="{FF2B5EF4-FFF2-40B4-BE49-F238E27FC236}">
                <a16:creationId xmlns:a16="http://schemas.microsoft.com/office/drawing/2014/main" id="{DA2D9458-DAD4-AE47-5BE2-A4BDE566EB70}"/>
              </a:ext>
            </a:extLst>
          </p:cNvPr>
          <p:cNvSpPr>
            <a:spLocks noGrp="1"/>
          </p:cNvSpPr>
          <p:nvPr>
            <p:ph idx="1"/>
          </p:nvPr>
        </p:nvSpPr>
        <p:spPr>
          <a:xfrm>
            <a:off x="196502" y="1202386"/>
            <a:ext cx="5675661" cy="3262312"/>
          </a:xfrm>
        </p:spPr>
        <p:txBody>
          <a:bodyPr/>
          <a:lstStyle/>
          <a:p>
            <a:r>
              <a:rPr lang="en-US" b="1" dirty="0">
                <a:solidFill>
                  <a:schemeClr val="accent2"/>
                </a:solidFill>
              </a:rPr>
              <a:t>4 times </a:t>
            </a:r>
            <a:r>
              <a:rPr lang="en-US" dirty="0">
                <a:solidFill>
                  <a:schemeClr val="accent2"/>
                </a:solidFill>
              </a:rPr>
              <a:t>more likely to be involved in a crash </a:t>
            </a:r>
            <a:r>
              <a:rPr lang="en-US" dirty="0"/>
              <a:t>if you’re </a:t>
            </a:r>
            <a:r>
              <a:rPr lang="en-US" b="1" dirty="0">
                <a:solidFill>
                  <a:schemeClr val="accent1"/>
                </a:solidFill>
              </a:rPr>
              <a:t>talking on a cell phone.</a:t>
            </a:r>
          </a:p>
          <a:p>
            <a:r>
              <a:rPr lang="en-US" b="1" dirty="0">
                <a:solidFill>
                  <a:schemeClr val="accent2"/>
                </a:solidFill>
              </a:rPr>
              <a:t>4 times </a:t>
            </a:r>
            <a:r>
              <a:rPr lang="en-US" dirty="0">
                <a:solidFill>
                  <a:schemeClr val="accent2"/>
                </a:solidFill>
              </a:rPr>
              <a:t>more likely to be involved in a crash </a:t>
            </a:r>
            <a:r>
              <a:rPr lang="en-US" dirty="0"/>
              <a:t>if you are driving with a </a:t>
            </a:r>
            <a:r>
              <a:rPr lang="en-US" b="1" dirty="0">
                <a:solidFill>
                  <a:schemeClr val="accent1"/>
                </a:solidFill>
              </a:rPr>
              <a:t>.08 BAC</a:t>
            </a:r>
          </a:p>
        </p:txBody>
      </p:sp>
      <p:pic>
        <p:nvPicPr>
          <p:cNvPr id="8" name="Picture 7">
            <a:extLst>
              <a:ext uri="{FF2B5EF4-FFF2-40B4-BE49-F238E27FC236}">
                <a16:creationId xmlns:a16="http://schemas.microsoft.com/office/drawing/2014/main" id="{A635D17E-7D6D-D6DD-6C2E-5E475476FA59}"/>
              </a:ext>
            </a:extLst>
          </p:cNvPr>
          <p:cNvPicPr>
            <a:picLocks noChangeAspect="1"/>
          </p:cNvPicPr>
          <p:nvPr/>
        </p:nvPicPr>
        <p:blipFill>
          <a:blip r:embed="rId4"/>
          <a:stretch>
            <a:fillRect/>
          </a:stretch>
        </p:blipFill>
        <p:spPr>
          <a:xfrm>
            <a:off x="6437349" y="1202386"/>
            <a:ext cx="1883034" cy="1819561"/>
          </a:xfrm>
          <a:prstGeom prst="rect">
            <a:avLst/>
          </a:prstGeom>
        </p:spPr>
      </p:pic>
    </p:spTree>
    <p:custDataLst>
      <p:tags r:id="rId1"/>
    </p:custDataLst>
    <p:extLst>
      <p:ext uri="{BB962C8B-B14F-4D97-AF65-F5344CB8AC3E}">
        <p14:creationId xmlns:p14="http://schemas.microsoft.com/office/powerpoint/2010/main" val="108806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74B8-8531-60B0-8D4E-72A57AAEB62A}"/>
              </a:ext>
            </a:extLst>
          </p:cNvPr>
          <p:cNvSpPr>
            <a:spLocks noGrp="1"/>
          </p:cNvSpPr>
          <p:nvPr>
            <p:ph type="title"/>
          </p:nvPr>
        </p:nvSpPr>
        <p:spPr/>
        <p:txBody>
          <a:bodyPr/>
          <a:lstStyle/>
          <a:p>
            <a:r>
              <a:rPr lang="en-US" dirty="0"/>
              <a:t>Maintain Eye Contact</a:t>
            </a:r>
          </a:p>
        </p:txBody>
      </p:sp>
      <p:sp>
        <p:nvSpPr>
          <p:cNvPr id="3" name="Content Placeholder 2">
            <a:extLst>
              <a:ext uri="{FF2B5EF4-FFF2-40B4-BE49-F238E27FC236}">
                <a16:creationId xmlns:a16="http://schemas.microsoft.com/office/drawing/2014/main" id="{E10F7A70-E0E8-D2C7-44F8-6D990D169B7C}"/>
              </a:ext>
            </a:extLst>
          </p:cNvPr>
          <p:cNvSpPr>
            <a:spLocks noGrp="1"/>
          </p:cNvSpPr>
          <p:nvPr>
            <p:ph idx="1"/>
          </p:nvPr>
        </p:nvSpPr>
        <p:spPr>
          <a:xfrm>
            <a:off x="192979" y="1040461"/>
            <a:ext cx="7886700" cy="3262312"/>
          </a:xfrm>
        </p:spPr>
        <p:txBody>
          <a:bodyPr>
            <a:normAutofit lnSpcReduction="10000"/>
          </a:bodyPr>
          <a:lstStyle/>
          <a:p>
            <a:r>
              <a:rPr lang="en-US" sz="2400" dirty="0"/>
              <a:t>Attracts and keeps participants’ attention</a:t>
            </a:r>
          </a:p>
          <a:p>
            <a:r>
              <a:rPr lang="en-US" sz="2400" dirty="0"/>
              <a:t>Puts you in touch with your participant</a:t>
            </a:r>
          </a:p>
          <a:p>
            <a:r>
              <a:rPr lang="en-US" sz="2400" dirty="0"/>
              <a:t>Helps you read non-verbal communication</a:t>
            </a:r>
          </a:p>
          <a:p>
            <a:r>
              <a:rPr lang="en-US" sz="2400" dirty="0"/>
              <a:t>Opens communication between the instructor and participants</a:t>
            </a:r>
          </a:p>
          <a:p>
            <a:r>
              <a:rPr lang="en-US" sz="2400" dirty="0"/>
              <a:t>Shows sincerity</a:t>
            </a:r>
          </a:p>
          <a:p>
            <a:r>
              <a:rPr lang="en-US" sz="2400" dirty="0"/>
              <a:t>Inspires participants’ confidence in the instructor</a:t>
            </a:r>
          </a:p>
        </p:txBody>
      </p:sp>
    </p:spTree>
    <p:custDataLst>
      <p:tags r:id="rId1"/>
    </p:custDataLst>
    <p:extLst>
      <p:ext uri="{BB962C8B-B14F-4D97-AF65-F5344CB8AC3E}">
        <p14:creationId xmlns:p14="http://schemas.microsoft.com/office/powerpoint/2010/main" val="31627066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D1CA4B-E435-2A09-0787-3EFEB895D1EE}"/>
              </a:ext>
            </a:extLst>
          </p:cNvPr>
          <p:cNvSpPr>
            <a:spLocks noGrp="1"/>
          </p:cNvSpPr>
          <p:nvPr>
            <p:ph type="title"/>
          </p:nvPr>
        </p:nvSpPr>
        <p:spPr/>
        <p:txBody>
          <a:bodyPr/>
          <a:lstStyle/>
          <a:p>
            <a:r>
              <a:rPr lang="en-US" dirty="0"/>
              <a:t>Texting While Driving</a:t>
            </a:r>
          </a:p>
        </p:txBody>
      </p:sp>
      <p:sp>
        <p:nvSpPr>
          <p:cNvPr id="10" name="Speech Bubble: Oval 9">
            <a:extLst>
              <a:ext uri="{FF2B5EF4-FFF2-40B4-BE49-F238E27FC236}">
                <a16:creationId xmlns:a16="http://schemas.microsoft.com/office/drawing/2014/main" id="{D58D683A-CCC8-12FF-5AA1-5A750925E72A}"/>
              </a:ext>
            </a:extLst>
          </p:cNvPr>
          <p:cNvSpPr/>
          <p:nvPr/>
        </p:nvSpPr>
        <p:spPr>
          <a:xfrm>
            <a:off x="814387" y="1157288"/>
            <a:ext cx="4200525" cy="1243012"/>
          </a:xfrm>
          <a:prstGeom prst="wedgeEllipseCallout">
            <a:avLst>
              <a:gd name="adj1" fmla="val -43282"/>
              <a:gd name="adj2" fmla="val 53305"/>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Texting while driving isn’t just a teenage problem</a:t>
            </a:r>
          </a:p>
        </p:txBody>
      </p:sp>
      <p:sp>
        <p:nvSpPr>
          <p:cNvPr id="11" name="Speech Bubble: Oval 10">
            <a:extLst>
              <a:ext uri="{FF2B5EF4-FFF2-40B4-BE49-F238E27FC236}">
                <a16:creationId xmlns:a16="http://schemas.microsoft.com/office/drawing/2014/main" id="{D13355B6-E677-DBA4-C496-F6C8ED349A60}"/>
              </a:ext>
            </a:extLst>
          </p:cNvPr>
          <p:cNvSpPr/>
          <p:nvPr/>
        </p:nvSpPr>
        <p:spPr>
          <a:xfrm>
            <a:off x="4443412" y="2400300"/>
            <a:ext cx="3886201" cy="1228724"/>
          </a:xfrm>
          <a:prstGeom prst="wedgeEllipseCallout">
            <a:avLst>
              <a:gd name="adj1" fmla="val 39093"/>
              <a:gd name="adj2" fmla="val 566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47% of adults admit they text while driving</a:t>
            </a:r>
          </a:p>
        </p:txBody>
      </p:sp>
    </p:spTree>
    <p:custDataLst>
      <p:tags r:id="rId1"/>
    </p:custDataLst>
    <p:extLst>
      <p:ext uri="{BB962C8B-B14F-4D97-AF65-F5344CB8AC3E}">
        <p14:creationId xmlns:p14="http://schemas.microsoft.com/office/powerpoint/2010/main" val="20690174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9347FA-6EA1-D8FB-92A5-941AAB57B4F3}"/>
              </a:ext>
            </a:extLst>
          </p:cNvPr>
          <p:cNvSpPr>
            <a:spLocks noGrp="1"/>
          </p:cNvSpPr>
          <p:nvPr>
            <p:ph type="title"/>
          </p:nvPr>
        </p:nvSpPr>
        <p:spPr/>
        <p:txBody>
          <a:bodyPr/>
          <a:lstStyle/>
          <a:p>
            <a:r>
              <a:rPr lang="en-US" dirty="0"/>
              <a:t>Texting While Driving</a:t>
            </a:r>
          </a:p>
        </p:txBody>
      </p:sp>
      <p:sp>
        <p:nvSpPr>
          <p:cNvPr id="6" name="Content Placeholder 5">
            <a:extLst>
              <a:ext uri="{FF2B5EF4-FFF2-40B4-BE49-F238E27FC236}">
                <a16:creationId xmlns:a16="http://schemas.microsoft.com/office/drawing/2014/main" id="{3C310304-55A5-DBC6-5B16-AF07865306CC}"/>
              </a:ext>
            </a:extLst>
          </p:cNvPr>
          <p:cNvSpPr>
            <a:spLocks noGrp="1"/>
          </p:cNvSpPr>
          <p:nvPr>
            <p:ph idx="1"/>
          </p:nvPr>
        </p:nvSpPr>
        <p:spPr>
          <a:xfrm>
            <a:off x="536770" y="1426513"/>
            <a:ext cx="4207054" cy="2647930"/>
          </a:xfrm>
        </p:spPr>
        <p:txBody>
          <a:bodyPr/>
          <a:lstStyle/>
          <a:p>
            <a:pPr marL="0" indent="0" algn="ctr">
              <a:buNone/>
            </a:pPr>
            <a:r>
              <a:rPr lang="en-US" sz="2400" dirty="0"/>
              <a:t>NHTSA reports that the average text takes the driver’s eyes off the road for</a:t>
            </a:r>
          </a:p>
          <a:p>
            <a:pPr marL="0" indent="0" algn="ctr">
              <a:buNone/>
            </a:pPr>
            <a:r>
              <a:rPr lang="en-US" sz="3200" b="1" dirty="0">
                <a:solidFill>
                  <a:schemeClr val="accent2"/>
                </a:solidFill>
              </a:rPr>
              <a:t>4.6 seconds</a:t>
            </a:r>
          </a:p>
        </p:txBody>
      </p:sp>
      <p:pic>
        <p:nvPicPr>
          <p:cNvPr id="3" name="Picture 2">
            <a:extLst>
              <a:ext uri="{FF2B5EF4-FFF2-40B4-BE49-F238E27FC236}">
                <a16:creationId xmlns:a16="http://schemas.microsoft.com/office/drawing/2014/main" id="{F5F069CC-2DBB-3906-56C1-3CA2B54086DC}"/>
              </a:ext>
            </a:extLst>
          </p:cNvPr>
          <p:cNvPicPr>
            <a:picLocks noChangeAspect="1"/>
          </p:cNvPicPr>
          <p:nvPr/>
        </p:nvPicPr>
        <p:blipFill>
          <a:blip r:embed="rId4"/>
          <a:stretch>
            <a:fillRect/>
          </a:stretch>
        </p:blipFill>
        <p:spPr>
          <a:xfrm>
            <a:off x="5125485" y="1310670"/>
            <a:ext cx="3156889" cy="2738728"/>
          </a:xfrm>
          <a:prstGeom prst="rect">
            <a:avLst/>
          </a:prstGeom>
        </p:spPr>
      </p:pic>
    </p:spTree>
    <p:custDataLst>
      <p:tags r:id="rId1"/>
    </p:custDataLst>
    <p:extLst>
      <p:ext uri="{BB962C8B-B14F-4D97-AF65-F5344CB8AC3E}">
        <p14:creationId xmlns:p14="http://schemas.microsoft.com/office/powerpoint/2010/main" val="23627451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23683B-D1D2-359A-6E98-7EFD808699FE}"/>
              </a:ext>
            </a:extLst>
          </p:cNvPr>
          <p:cNvSpPr>
            <a:spLocks noGrp="1"/>
          </p:cNvSpPr>
          <p:nvPr>
            <p:ph type="title"/>
          </p:nvPr>
        </p:nvSpPr>
        <p:spPr/>
        <p:txBody>
          <a:bodyPr/>
          <a:lstStyle/>
          <a:p>
            <a:r>
              <a:rPr lang="en-US" dirty="0"/>
              <a:t>Texting While Driving</a:t>
            </a:r>
          </a:p>
        </p:txBody>
      </p:sp>
      <p:sp>
        <p:nvSpPr>
          <p:cNvPr id="6" name="Content Placeholder 5">
            <a:extLst>
              <a:ext uri="{FF2B5EF4-FFF2-40B4-BE49-F238E27FC236}">
                <a16:creationId xmlns:a16="http://schemas.microsoft.com/office/drawing/2014/main" id="{C76DE1D3-FAC2-EF4C-D922-EFC3FF15CB4A}"/>
              </a:ext>
            </a:extLst>
          </p:cNvPr>
          <p:cNvSpPr>
            <a:spLocks noGrp="1"/>
          </p:cNvSpPr>
          <p:nvPr>
            <p:ph idx="1"/>
          </p:nvPr>
        </p:nvSpPr>
        <p:spPr>
          <a:xfrm>
            <a:off x="1373598" y="945715"/>
            <a:ext cx="6396803" cy="1051527"/>
          </a:xfrm>
        </p:spPr>
        <p:txBody>
          <a:bodyPr/>
          <a:lstStyle/>
          <a:p>
            <a:pPr marL="0" indent="0">
              <a:buNone/>
            </a:pPr>
            <a:r>
              <a:rPr lang="en-US" sz="2000" dirty="0"/>
              <a:t>When driving 55 miles per hour, 4.6 seconds is enough time to travel 120 yards - the length of a football field, including the end zones – while blindfolded.</a:t>
            </a:r>
          </a:p>
        </p:txBody>
      </p:sp>
      <p:pic>
        <p:nvPicPr>
          <p:cNvPr id="3" name="Picture 2">
            <a:extLst>
              <a:ext uri="{FF2B5EF4-FFF2-40B4-BE49-F238E27FC236}">
                <a16:creationId xmlns:a16="http://schemas.microsoft.com/office/drawing/2014/main" id="{22CF1AEA-8D11-A170-6D26-B254529F67F4}"/>
              </a:ext>
            </a:extLst>
          </p:cNvPr>
          <p:cNvPicPr>
            <a:picLocks noChangeAspect="1"/>
          </p:cNvPicPr>
          <p:nvPr/>
        </p:nvPicPr>
        <p:blipFill>
          <a:blip r:embed="rId4"/>
          <a:stretch>
            <a:fillRect/>
          </a:stretch>
        </p:blipFill>
        <p:spPr>
          <a:xfrm>
            <a:off x="2057399" y="2110905"/>
            <a:ext cx="5029200" cy="2422343"/>
          </a:xfrm>
          <a:prstGeom prst="rect">
            <a:avLst/>
          </a:prstGeom>
        </p:spPr>
      </p:pic>
    </p:spTree>
    <p:custDataLst>
      <p:tags r:id="rId1"/>
    </p:custDataLst>
    <p:extLst>
      <p:ext uri="{BB962C8B-B14F-4D97-AF65-F5344CB8AC3E}">
        <p14:creationId xmlns:p14="http://schemas.microsoft.com/office/powerpoint/2010/main" val="15850489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BCF53-32E6-060B-9C41-0ED335CB84EE}"/>
              </a:ext>
            </a:extLst>
          </p:cNvPr>
          <p:cNvSpPr>
            <a:spLocks noGrp="1"/>
          </p:cNvSpPr>
          <p:nvPr>
            <p:ph type="title"/>
          </p:nvPr>
        </p:nvSpPr>
        <p:spPr/>
        <p:txBody>
          <a:bodyPr/>
          <a:lstStyle/>
          <a:p>
            <a:r>
              <a:rPr lang="en-US" dirty="0"/>
              <a:t>Texting While Driving</a:t>
            </a:r>
          </a:p>
        </p:txBody>
      </p:sp>
      <p:sp>
        <p:nvSpPr>
          <p:cNvPr id="6" name="Content Placeholder 5">
            <a:extLst>
              <a:ext uri="{FF2B5EF4-FFF2-40B4-BE49-F238E27FC236}">
                <a16:creationId xmlns:a16="http://schemas.microsoft.com/office/drawing/2014/main" id="{4E729AAA-69D6-31E8-336C-263BAED14A1A}"/>
              </a:ext>
            </a:extLst>
          </p:cNvPr>
          <p:cNvSpPr>
            <a:spLocks noGrp="1"/>
          </p:cNvSpPr>
          <p:nvPr>
            <p:ph idx="1"/>
          </p:nvPr>
        </p:nvSpPr>
        <p:spPr>
          <a:xfrm>
            <a:off x="196502" y="1202386"/>
            <a:ext cx="4014551" cy="3262312"/>
          </a:xfrm>
        </p:spPr>
        <p:txBody>
          <a:bodyPr/>
          <a:lstStyle/>
          <a:p>
            <a:pPr marL="0" indent="0">
              <a:buNone/>
            </a:pPr>
            <a:r>
              <a:rPr lang="en-US" sz="2400" dirty="0"/>
              <a:t>The sound of an incoming message elicits a physiological reaction.</a:t>
            </a:r>
          </a:p>
          <a:p>
            <a:pPr marL="0" indent="0">
              <a:buNone/>
            </a:pPr>
            <a:r>
              <a:rPr lang="en-US" sz="2400" dirty="0"/>
              <a:t>The chemical dopamine is released, activating the pleasure center of the brain.</a:t>
            </a:r>
          </a:p>
          <a:p>
            <a:pPr marL="0" indent="0">
              <a:buNone/>
            </a:pPr>
            <a:endParaRPr lang="en-US" sz="2400" dirty="0"/>
          </a:p>
        </p:txBody>
      </p:sp>
      <p:pic>
        <p:nvPicPr>
          <p:cNvPr id="3" name="Picture 2">
            <a:extLst>
              <a:ext uri="{FF2B5EF4-FFF2-40B4-BE49-F238E27FC236}">
                <a16:creationId xmlns:a16="http://schemas.microsoft.com/office/drawing/2014/main" id="{3F42C583-7058-B2A3-14BB-5B43F00F41EB}"/>
              </a:ext>
            </a:extLst>
          </p:cNvPr>
          <p:cNvPicPr>
            <a:picLocks noChangeAspect="1"/>
          </p:cNvPicPr>
          <p:nvPr/>
        </p:nvPicPr>
        <p:blipFill>
          <a:blip r:embed="rId4"/>
          <a:stretch>
            <a:fillRect/>
          </a:stretch>
        </p:blipFill>
        <p:spPr>
          <a:xfrm>
            <a:off x="4589032" y="1012661"/>
            <a:ext cx="4182452" cy="3262312"/>
          </a:xfrm>
          <a:prstGeom prst="rect">
            <a:avLst/>
          </a:prstGeom>
        </p:spPr>
      </p:pic>
      <p:sp>
        <p:nvSpPr>
          <p:cNvPr id="4" name="TextBox 3">
            <a:extLst>
              <a:ext uri="{FF2B5EF4-FFF2-40B4-BE49-F238E27FC236}">
                <a16:creationId xmlns:a16="http://schemas.microsoft.com/office/drawing/2014/main" id="{3A705351-1E0D-AC4B-439F-AE87CFD96847}"/>
              </a:ext>
            </a:extLst>
          </p:cNvPr>
          <p:cNvSpPr txBox="1"/>
          <p:nvPr/>
        </p:nvSpPr>
        <p:spPr>
          <a:xfrm>
            <a:off x="232598" y="3941114"/>
            <a:ext cx="2799880" cy="215444"/>
          </a:xfrm>
          <a:prstGeom prst="rect">
            <a:avLst/>
          </a:prstGeom>
          <a:noFill/>
        </p:spPr>
        <p:txBody>
          <a:bodyPr wrap="square">
            <a:spAutoFit/>
          </a:bodyPr>
          <a:lstStyle/>
          <a:p>
            <a:r>
              <a:rPr lang="en-US" sz="800" dirty="0">
                <a:solidFill>
                  <a:srgbClr val="000000"/>
                </a:solidFill>
                <a:latin typeface="Roboto" panose="02000000000000000000" pitchFamily="2" charset="0"/>
              </a:rPr>
              <a:t>Source: University of Kansas study</a:t>
            </a:r>
            <a:endParaRPr lang="en-US" sz="8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68222274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E1FEF6-D100-7918-4A32-5D22232D69C3}"/>
              </a:ext>
            </a:extLst>
          </p:cNvPr>
          <p:cNvSpPr>
            <a:spLocks noGrp="1"/>
          </p:cNvSpPr>
          <p:nvPr>
            <p:ph type="title"/>
          </p:nvPr>
        </p:nvSpPr>
        <p:spPr/>
        <p:txBody>
          <a:bodyPr/>
          <a:lstStyle/>
          <a:p>
            <a:r>
              <a:rPr lang="en-US" dirty="0"/>
              <a:t>Texting While Driving</a:t>
            </a:r>
          </a:p>
        </p:txBody>
      </p:sp>
      <p:sp>
        <p:nvSpPr>
          <p:cNvPr id="6" name="Content Placeholder 5">
            <a:extLst>
              <a:ext uri="{FF2B5EF4-FFF2-40B4-BE49-F238E27FC236}">
                <a16:creationId xmlns:a16="http://schemas.microsoft.com/office/drawing/2014/main" id="{0C2E17CE-3537-3534-5AB0-0F2C610F2812}"/>
              </a:ext>
            </a:extLst>
          </p:cNvPr>
          <p:cNvSpPr>
            <a:spLocks noGrp="1"/>
          </p:cNvSpPr>
          <p:nvPr>
            <p:ph idx="1"/>
          </p:nvPr>
        </p:nvSpPr>
        <p:spPr>
          <a:xfrm>
            <a:off x="232598" y="1322702"/>
            <a:ext cx="4375498" cy="2058172"/>
          </a:xfrm>
        </p:spPr>
        <p:txBody>
          <a:bodyPr/>
          <a:lstStyle/>
          <a:p>
            <a:pPr marL="0" indent="0">
              <a:buNone/>
            </a:pPr>
            <a:r>
              <a:rPr lang="en-US" sz="2400" b="1" dirty="0">
                <a:solidFill>
                  <a:schemeClr val="accent4"/>
                </a:solidFill>
              </a:rPr>
              <a:t>The risks outweigh the reward</a:t>
            </a:r>
          </a:p>
          <a:p>
            <a:pPr marL="0" indent="0">
              <a:buNone/>
            </a:pPr>
            <a:r>
              <a:rPr lang="en-US" sz="2000" dirty="0"/>
              <a:t>Texting drivers are </a:t>
            </a:r>
            <a:r>
              <a:rPr lang="en-US" sz="2000" b="1" dirty="0">
                <a:solidFill>
                  <a:schemeClr val="accent1"/>
                </a:solidFill>
              </a:rPr>
              <a:t>up to 23 times more likely to be involved in a crash </a:t>
            </a:r>
            <a:r>
              <a:rPr lang="en-US" sz="2000" dirty="0"/>
              <a:t>than non-texting drivers.</a:t>
            </a:r>
          </a:p>
        </p:txBody>
      </p:sp>
      <p:pic>
        <p:nvPicPr>
          <p:cNvPr id="3" name="Picture 2">
            <a:extLst>
              <a:ext uri="{FF2B5EF4-FFF2-40B4-BE49-F238E27FC236}">
                <a16:creationId xmlns:a16="http://schemas.microsoft.com/office/drawing/2014/main" id="{FC487402-9739-07B7-4CF4-DCABB0C23B8B}"/>
              </a:ext>
            </a:extLst>
          </p:cNvPr>
          <p:cNvPicPr>
            <a:picLocks noChangeAspect="1"/>
          </p:cNvPicPr>
          <p:nvPr/>
        </p:nvPicPr>
        <p:blipFill>
          <a:blip r:embed="rId4"/>
          <a:stretch>
            <a:fillRect/>
          </a:stretch>
        </p:blipFill>
        <p:spPr>
          <a:xfrm>
            <a:off x="4884821" y="1192734"/>
            <a:ext cx="3678185" cy="2468982"/>
          </a:xfrm>
          <a:prstGeom prst="rect">
            <a:avLst/>
          </a:prstGeom>
        </p:spPr>
      </p:pic>
      <p:sp>
        <p:nvSpPr>
          <p:cNvPr id="7" name="TextBox 6">
            <a:extLst>
              <a:ext uri="{FF2B5EF4-FFF2-40B4-BE49-F238E27FC236}">
                <a16:creationId xmlns:a16="http://schemas.microsoft.com/office/drawing/2014/main" id="{24A98189-F900-B4C4-F896-921C5B9040D5}"/>
              </a:ext>
            </a:extLst>
          </p:cNvPr>
          <p:cNvSpPr txBox="1"/>
          <p:nvPr/>
        </p:nvSpPr>
        <p:spPr>
          <a:xfrm>
            <a:off x="232598" y="3481400"/>
            <a:ext cx="2799880" cy="215444"/>
          </a:xfrm>
          <a:prstGeom prst="rect">
            <a:avLst/>
          </a:prstGeom>
          <a:noFill/>
        </p:spPr>
        <p:txBody>
          <a:bodyPr wrap="square">
            <a:spAutoFit/>
          </a:bodyPr>
          <a:lstStyle/>
          <a:p>
            <a:r>
              <a:rPr lang="en-US" sz="800" dirty="0">
                <a:solidFill>
                  <a:srgbClr val="000000"/>
                </a:solidFill>
                <a:latin typeface="Roboto" panose="02000000000000000000" pitchFamily="2" charset="0"/>
              </a:rPr>
              <a:t>Source: Virginia Tech Transportation Institute</a:t>
            </a:r>
            <a:endParaRPr lang="en-US" sz="8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1076167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BBB76-06F2-E87B-6069-64900D2D7B2C}"/>
              </a:ext>
            </a:extLst>
          </p:cNvPr>
          <p:cNvSpPr>
            <a:spLocks noGrp="1"/>
          </p:cNvSpPr>
          <p:nvPr>
            <p:ph type="title"/>
          </p:nvPr>
        </p:nvSpPr>
        <p:spPr/>
        <p:txBody>
          <a:bodyPr/>
          <a:lstStyle/>
          <a:p>
            <a:r>
              <a:rPr lang="en-US" dirty="0"/>
              <a:t>Key Points</a:t>
            </a:r>
          </a:p>
        </p:txBody>
      </p:sp>
      <p:sp>
        <p:nvSpPr>
          <p:cNvPr id="6" name="Content Placeholder 5">
            <a:extLst>
              <a:ext uri="{FF2B5EF4-FFF2-40B4-BE49-F238E27FC236}">
                <a16:creationId xmlns:a16="http://schemas.microsoft.com/office/drawing/2014/main" id="{11FDA31A-C650-0CDC-520D-936AF309EBBE}"/>
              </a:ext>
            </a:extLst>
          </p:cNvPr>
          <p:cNvSpPr>
            <a:spLocks noGrp="1"/>
          </p:cNvSpPr>
          <p:nvPr>
            <p:ph idx="1"/>
          </p:nvPr>
        </p:nvSpPr>
        <p:spPr>
          <a:xfrm>
            <a:off x="196501" y="1034716"/>
            <a:ext cx="7945507" cy="3429982"/>
          </a:xfrm>
        </p:spPr>
        <p:txBody>
          <a:bodyPr/>
          <a:lstStyle/>
          <a:p>
            <a:r>
              <a:rPr lang="en-US" sz="2000" dirty="0"/>
              <a:t>Distracted driving is any activity that diverts the driver’s attention from driving and responding to the changing environment</a:t>
            </a:r>
          </a:p>
          <a:p>
            <a:r>
              <a:rPr lang="en-US" sz="2000" dirty="0"/>
              <a:t>Four types of distraction: visual, manual, auditory, cognitive</a:t>
            </a:r>
          </a:p>
          <a:p>
            <a:r>
              <a:rPr lang="en-US" sz="2000" dirty="0"/>
              <a:t>We are less aware of auditory and cognitive distractions</a:t>
            </a:r>
          </a:p>
          <a:p>
            <a:r>
              <a:rPr lang="en-US" sz="2000" dirty="0"/>
              <a:t>Hands-free devices offer no safety benefit</a:t>
            </a:r>
          </a:p>
          <a:p>
            <a:r>
              <a:rPr lang="en-US" sz="2000" dirty="0"/>
              <a:t>Talking on a cell phone while driving is comparable to a .08 BAC</a:t>
            </a:r>
          </a:p>
          <a:p>
            <a:r>
              <a:rPr lang="en-US" sz="2000" dirty="0"/>
              <a:t>Texting drivers are up to 23 times more likely to be involved in </a:t>
            </a:r>
            <a:br>
              <a:rPr lang="en-US" sz="2000" dirty="0"/>
            </a:br>
            <a:r>
              <a:rPr lang="en-US" sz="2000" dirty="0"/>
              <a:t>a crash</a:t>
            </a:r>
          </a:p>
        </p:txBody>
      </p:sp>
    </p:spTree>
    <p:custDataLst>
      <p:tags r:id="rId1"/>
    </p:custDataLst>
    <p:extLst>
      <p:ext uri="{BB962C8B-B14F-4D97-AF65-F5344CB8AC3E}">
        <p14:creationId xmlns:p14="http://schemas.microsoft.com/office/powerpoint/2010/main" val="678812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93F970-351E-332C-843D-4A772D7A5AA1}"/>
              </a:ext>
            </a:extLst>
          </p:cNvPr>
          <p:cNvSpPr>
            <a:spLocks noGrp="1"/>
          </p:cNvSpPr>
          <p:nvPr>
            <p:ph type="title"/>
          </p:nvPr>
        </p:nvSpPr>
        <p:spPr/>
        <p:txBody>
          <a:bodyPr/>
          <a:lstStyle/>
          <a:p>
            <a:r>
              <a:rPr lang="en-US" dirty="0"/>
              <a:t>Can You Multitask?</a:t>
            </a:r>
          </a:p>
        </p:txBody>
      </p:sp>
      <p:sp>
        <p:nvSpPr>
          <p:cNvPr id="6" name="Content Placeholder 5">
            <a:extLst>
              <a:ext uri="{FF2B5EF4-FFF2-40B4-BE49-F238E27FC236}">
                <a16:creationId xmlns:a16="http://schemas.microsoft.com/office/drawing/2014/main" id="{A81B8673-9135-197E-A415-32C3FC2CFB98}"/>
              </a:ext>
            </a:extLst>
          </p:cNvPr>
          <p:cNvSpPr>
            <a:spLocks noGrp="1"/>
          </p:cNvSpPr>
          <p:nvPr>
            <p:ph idx="1"/>
          </p:nvPr>
        </p:nvSpPr>
        <p:spPr/>
        <p:txBody>
          <a:bodyPr/>
          <a:lstStyle/>
          <a:p>
            <a:pPr marL="0" indent="0">
              <a:buNone/>
            </a:pPr>
            <a:r>
              <a:rPr lang="en-US" dirty="0"/>
              <a:t>Test your brain!</a:t>
            </a:r>
          </a:p>
          <a:p>
            <a:pPr marL="514350" indent="-514350">
              <a:buFont typeface="+mj-lt"/>
              <a:buAutoNum type="arabicPeriod"/>
            </a:pPr>
            <a:r>
              <a:rPr lang="en-US" dirty="0"/>
              <a:t>Say your ABCs out loud</a:t>
            </a:r>
          </a:p>
          <a:p>
            <a:pPr marL="514350" indent="-514350">
              <a:buFont typeface="+mj-lt"/>
              <a:buAutoNum type="arabicPeriod"/>
            </a:pPr>
            <a:r>
              <a:rPr lang="en-US" dirty="0"/>
              <a:t>Count from 1-26 out lout</a:t>
            </a:r>
          </a:p>
          <a:p>
            <a:pPr marL="514350" indent="-514350">
              <a:buFont typeface="+mj-lt"/>
              <a:buAutoNum type="arabicPeriod"/>
            </a:pPr>
            <a:r>
              <a:rPr lang="en-US" dirty="0"/>
              <a:t>Now alternate them: A-1, B-2, C-3, etc.</a:t>
            </a:r>
          </a:p>
        </p:txBody>
      </p:sp>
    </p:spTree>
    <p:custDataLst>
      <p:tags r:id="rId1"/>
    </p:custDataLst>
    <p:extLst>
      <p:ext uri="{BB962C8B-B14F-4D97-AF65-F5344CB8AC3E}">
        <p14:creationId xmlns:p14="http://schemas.microsoft.com/office/powerpoint/2010/main" val="29970817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B54EB8-021D-5FC3-9884-D9E55C427C98}"/>
              </a:ext>
            </a:extLst>
          </p:cNvPr>
          <p:cNvSpPr>
            <a:spLocks noGrp="1"/>
          </p:cNvSpPr>
          <p:nvPr>
            <p:ph type="title"/>
          </p:nvPr>
        </p:nvSpPr>
        <p:spPr/>
        <p:txBody>
          <a:bodyPr/>
          <a:lstStyle/>
          <a:p>
            <a:r>
              <a:rPr lang="en-US" dirty="0"/>
              <a:t>Can the Brain Multitask?</a:t>
            </a:r>
          </a:p>
        </p:txBody>
      </p:sp>
      <p:sp>
        <p:nvSpPr>
          <p:cNvPr id="8" name="Content Placeholder 7">
            <a:extLst>
              <a:ext uri="{FF2B5EF4-FFF2-40B4-BE49-F238E27FC236}">
                <a16:creationId xmlns:a16="http://schemas.microsoft.com/office/drawing/2014/main" id="{3F8D32FC-262A-B7C9-6F42-34B45943F324}"/>
              </a:ext>
            </a:extLst>
          </p:cNvPr>
          <p:cNvSpPr>
            <a:spLocks noGrp="1"/>
          </p:cNvSpPr>
          <p:nvPr>
            <p:ph idx="1"/>
          </p:nvPr>
        </p:nvSpPr>
        <p:spPr>
          <a:xfrm>
            <a:off x="196502" y="1005875"/>
            <a:ext cx="4916919" cy="3262312"/>
          </a:xfrm>
        </p:spPr>
        <p:txBody>
          <a:bodyPr/>
          <a:lstStyle/>
          <a:p>
            <a:pPr marL="0" indent="0">
              <a:buNone/>
            </a:pPr>
            <a:r>
              <a:rPr lang="en-US" sz="2400" b="1" dirty="0">
                <a:solidFill>
                  <a:schemeClr val="accent4"/>
                </a:solidFill>
              </a:rPr>
              <a:t>The human brain cannot perform two complex tasks at once.</a:t>
            </a:r>
          </a:p>
          <a:p>
            <a:pPr marL="0" indent="0">
              <a:buNone/>
            </a:pPr>
            <a:r>
              <a:rPr lang="en-US" sz="2000" dirty="0"/>
              <a:t>Instead, the brain handles tasks sequentially, switching focus and attention from one task to another.</a:t>
            </a:r>
          </a:p>
          <a:p>
            <a:pPr marL="0" indent="0">
              <a:buNone/>
            </a:pPr>
            <a:r>
              <a:rPr lang="en-US" sz="2000" dirty="0"/>
              <a:t>This can happen very rapidly, leading us to erroneously think we are doing two tasks at the same time.</a:t>
            </a:r>
          </a:p>
        </p:txBody>
      </p:sp>
      <p:pic>
        <p:nvPicPr>
          <p:cNvPr id="10" name="Picture 9">
            <a:extLst>
              <a:ext uri="{FF2B5EF4-FFF2-40B4-BE49-F238E27FC236}">
                <a16:creationId xmlns:a16="http://schemas.microsoft.com/office/drawing/2014/main" id="{68D8AAF0-6533-01EA-55F1-965D30CCD52F}"/>
              </a:ext>
            </a:extLst>
          </p:cNvPr>
          <p:cNvPicPr>
            <a:picLocks noChangeAspect="1"/>
          </p:cNvPicPr>
          <p:nvPr/>
        </p:nvPicPr>
        <p:blipFill>
          <a:blip r:embed="rId4"/>
          <a:stretch>
            <a:fillRect/>
          </a:stretch>
        </p:blipFill>
        <p:spPr>
          <a:xfrm>
            <a:off x="5202857" y="1353553"/>
            <a:ext cx="3456060" cy="2388268"/>
          </a:xfrm>
          <a:prstGeom prst="rect">
            <a:avLst/>
          </a:prstGeom>
        </p:spPr>
      </p:pic>
    </p:spTree>
    <p:custDataLst>
      <p:tags r:id="rId1"/>
    </p:custDataLst>
    <p:extLst>
      <p:ext uri="{BB962C8B-B14F-4D97-AF65-F5344CB8AC3E}">
        <p14:creationId xmlns:p14="http://schemas.microsoft.com/office/powerpoint/2010/main" val="20807368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B54EB8-021D-5FC3-9884-D9E55C427C98}"/>
              </a:ext>
            </a:extLst>
          </p:cNvPr>
          <p:cNvSpPr>
            <a:spLocks noGrp="1"/>
          </p:cNvSpPr>
          <p:nvPr>
            <p:ph type="title"/>
          </p:nvPr>
        </p:nvSpPr>
        <p:spPr/>
        <p:txBody>
          <a:bodyPr/>
          <a:lstStyle/>
          <a:p>
            <a:r>
              <a:rPr lang="en-US" dirty="0"/>
              <a:t>Can the Brain Multitask?</a:t>
            </a:r>
          </a:p>
        </p:txBody>
      </p:sp>
      <p:sp>
        <p:nvSpPr>
          <p:cNvPr id="8" name="Content Placeholder 7">
            <a:extLst>
              <a:ext uri="{FF2B5EF4-FFF2-40B4-BE49-F238E27FC236}">
                <a16:creationId xmlns:a16="http://schemas.microsoft.com/office/drawing/2014/main" id="{3F8D32FC-262A-B7C9-6F42-34B45943F324}"/>
              </a:ext>
            </a:extLst>
          </p:cNvPr>
          <p:cNvSpPr>
            <a:spLocks noGrp="1"/>
          </p:cNvSpPr>
          <p:nvPr>
            <p:ph idx="1"/>
          </p:nvPr>
        </p:nvSpPr>
        <p:spPr>
          <a:xfrm>
            <a:off x="196502" y="1005875"/>
            <a:ext cx="4916919" cy="3262312"/>
          </a:xfrm>
        </p:spPr>
        <p:txBody>
          <a:bodyPr/>
          <a:lstStyle/>
          <a:p>
            <a:pPr marL="0" indent="0">
              <a:buNone/>
            </a:pPr>
            <a:r>
              <a:rPr lang="en-US" sz="2400" b="1" dirty="0">
                <a:solidFill>
                  <a:schemeClr val="accent4"/>
                </a:solidFill>
              </a:rPr>
              <a:t>“To put it bluntly, research shows we can’t multitask. We are biologically incapable of processing attention-rich inputs simultaneously.”</a:t>
            </a:r>
          </a:p>
          <a:p>
            <a:pPr>
              <a:buFont typeface="Roboto" panose="02000000000000000000" pitchFamily="2" charset="0"/>
              <a:buChar char="–"/>
            </a:pPr>
            <a:r>
              <a:rPr lang="en-US" sz="2000" dirty="0">
                <a:solidFill>
                  <a:srgbClr val="000000"/>
                </a:solidFill>
              </a:rPr>
              <a:t>John Medina, molecular scientist and author of Brain Rules.</a:t>
            </a:r>
          </a:p>
        </p:txBody>
      </p:sp>
      <p:pic>
        <p:nvPicPr>
          <p:cNvPr id="10" name="Picture 9">
            <a:extLst>
              <a:ext uri="{FF2B5EF4-FFF2-40B4-BE49-F238E27FC236}">
                <a16:creationId xmlns:a16="http://schemas.microsoft.com/office/drawing/2014/main" id="{68D8AAF0-6533-01EA-55F1-965D30CCD52F}"/>
              </a:ext>
            </a:extLst>
          </p:cNvPr>
          <p:cNvPicPr>
            <a:picLocks noChangeAspect="1"/>
          </p:cNvPicPr>
          <p:nvPr/>
        </p:nvPicPr>
        <p:blipFill>
          <a:blip r:embed="rId4"/>
          <a:stretch>
            <a:fillRect/>
          </a:stretch>
        </p:blipFill>
        <p:spPr>
          <a:xfrm>
            <a:off x="5202857" y="1353553"/>
            <a:ext cx="3456060" cy="2388268"/>
          </a:xfrm>
          <a:prstGeom prst="rect">
            <a:avLst/>
          </a:prstGeom>
        </p:spPr>
      </p:pic>
    </p:spTree>
    <p:custDataLst>
      <p:tags r:id="rId1"/>
    </p:custDataLst>
    <p:extLst>
      <p:ext uri="{BB962C8B-B14F-4D97-AF65-F5344CB8AC3E}">
        <p14:creationId xmlns:p14="http://schemas.microsoft.com/office/powerpoint/2010/main" val="4381554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614FB8-34DD-8508-04C6-8E2AD03EA149}"/>
              </a:ext>
            </a:extLst>
          </p:cNvPr>
          <p:cNvSpPr>
            <a:spLocks noGrp="1"/>
          </p:cNvSpPr>
          <p:nvPr>
            <p:ph type="title"/>
          </p:nvPr>
        </p:nvSpPr>
        <p:spPr>
          <a:xfrm>
            <a:off x="196502" y="274638"/>
            <a:ext cx="7945507" cy="1036804"/>
          </a:xfrm>
        </p:spPr>
        <p:txBody>
          <a:bodyPr/>
          <a:lstStyle/>
          <a:p>
            <a:r>
              <a:rPr lang="en-US" dirty="0"/>
              <a:t>Multitasking and Productivity</a:t>
            </a:r>
          </a:p>
        </p:txBody>
      </p:sp>
      <p:sp>
        <p:nvSpPr>
          <p:cNvPr id="8" name="Content Placeholder 7">
            <a:extLst>
              <a:ext uri="{FF2B5EF4-FFF2-40B4-BE49-F238E27FC236}">
                <a16:creationId xmlns:a16="http://schemas.microsoft.com/office/drawing/2014/main" id="{10F72F97-C089-63FB-6DAE-B24388103782}"/>
              </a:ext>
            </a:extLst>
          </p:cNvPr>
          <p:cNvSpPr>
            <a:spLocks noGrp="1"/>
          </p:cNvSpPr>
          <p:nvPr>
            <p:ph idx="1"/>
          </p:nvPr>
        </p:nvSpPr>
        <p:spPr>
          <a:xfrm>
            <a:off x="196502" y="1684418"/>
            <a:ext cx="4729177" cy="2075449"/>
          </a:xfrm>
        </p:spPr>
        <p:txBody>
          <a:bodyPr/>
          <a:lstStyle/>
          <a:p>
            <a:pPr marL="0" indent="0">
              <a:buNone/>
            </a:pPr>
            <a:r>
              <a:rPr lang="en-US" dirty="0"/>
              <a:t>Attempting to do two thinking tasks at the same time </a:t>
            </a:r>
            <a:r>
              <a:rPr lang="en-US" b="1" dirty="0">
                <a:solidFill>
                  <a:schemeClr val="accent4"/>
                </a:solidFill>
              </a:rPr>
              <a:t>can reduce productivity by ~40 percent</a:t>
            </a:r>
            <a:r>
              <a:rPr lang="en-US" dirty="0"/>
              <a:t>.</a:t>
            </a:r>
          </a:p>
        </p:txBody>
      </p:sp>
      <p:pic>
        <p:nvPicPr>
          <p:cNvPr id="10" name="Picture 9">
            <a:extLst>
              <a:ext uri="{FF2B5EF4-FFF2-40B4-BE49-F238E27FC236}">
                <a16:creationId xmlns:a16="http://schemas.microsoft.com/office/drawing/2014/main" id="{949D3BDE-29D7-2218-9A11-915088B2A1B0}"/>
              </a:ext>
            </a:extLst>
          </p:cNvPr>
          <p:cNvPicPr>
            <a:picLocks noChangeAspect="1"/>
          </p:cNvPicPr>
          <p:nvPr/>
        </p:nvPicPr>
        <p:blipFill>
          <a:blip r:embed="rId4"/>
          <a:stretch>
            <a:fillRect/>
          </a:stretch>
        </p:blipFill>
        <p:spPr>
          <a:xfrm>
            <a:off x="5137484" y="1472885"/>
            <a:ext cx="3725793" cy="2508759"/>
          </a:xfrm>
          <a:prstGeom prst="rect">
            <a:avLst/>
          </a:prstGeom>
        </p:spPr>
      </p:pic>
    </p:spTree>
    <p:custDataLst>
      <p:tags r:id="rId1"/>
    </p:custDataLst>
    <p:extLst>
      <p:ext uri="{BB962C8B-B14F-4D97-AF65-F5344CB8AC3E}">
        <p14:creationId xmlns:p14="http://schemas.microsoft.com/office/powerpoint/2010/main" val="724228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F4EE-56BF-561A-8E80-BACA52A9B74D}"/>
              </a:ext>
            </a:extLst>
          </p:cNvPr>
          <p:cNvSpPr>
            <a:spLocks noGrp="1"/>
          </p:cNvSpPr>
          <p:nvPr>
            <p:ph type="title"/>
          </p:nvPr>
        </p:nvSpPr>
        <p:spPr/>
        <p:txBody>
          <a:bodyPr/>
          <a:lstStyle/>
          <a:p>
            <a:r>
              <a:rPr lang="en-US" dirty="0"/>
              <a:t>Other Non-Verbal Techniques</a:t>
            </a:r>
          </a:p>
        </p:txBody>
      </p:sp>
      <p:sp>
        <p:nvSpPr>
          <p:cNvPr id="3" name="Content Placeholder 2">
            <a:extLst>
              <a:ext uri="{FF2B5EF4-FFF2-40B4-BE49-F238E27FC236}">
                <a16:creationId xmlns:a16="http://schemas.microsoft.com/office/drawing/2014/main" id="{4B508531-D9E0-4EB0-7BCB-5AB6F5860337}"/>
              </a:ext>
            </a:extLst>
          </p:cNvPr>
          <p:cNvSpPr>
            <a:spLocks noGrp="1"/>
          </p:cNvSpPr>
          <p:nvPr>
            <p:ph sz="half" idx="1"/>
          </p:nvPr>
        </p:nvSpPr>
        <p:spPr>
          <a:xfrm>
            <a:off x="1028699" y="1438274"/>
            <a:ext cx="3286125" cy="2975767"/>
          </a:xfrm>
        </p:spPr>
        <p:txBody>
          <a:bodyPr>
            <a:normAutofit/>
          </a:bodyPr>
          <a:lstStyle/>
          <a:p>
            <a:r>
              <a:rPr lang="en-US" sz="2400" dirty="0"/>
              <a:t>Stance</a:t>
            </a:r>
          </a:p>
          <a:p>
            <a:r>
              <a:rPr lang="en-US" sz="2400" dirty="0"/>
              <a:t>Head movement</a:t>
            </a:r>
          </a:p>
          <a:p>
            <a:r>
              <a:rPr lang="en-US" sz="2400" dirty="0"/>
              <a:t>Facial expressions</a:t>
            </a:r>
          </a:p>
          <a:p>
            <a:r>
              <a:rPr lang="en-US" sz="2400" dirty="0"/>
              <a:t>Hand gestures</a:t>
            </a:r>
          </a:p>
        </p:txBody>
      </p:sp>
      <p:pic>
        <p:nvPicPr>
          <p:cNvPr id="6" name="Content Placeholder 5">
            <a:extLst>
              <a:ext uri="{FF2B5EF4-FFF2-40B4-BE49-F238E27FC236}">
                <a16:creationId xmlns:a16="http://schemas.microsoft.com/office/drawing/2014/main" id="{6ECD38A8-B662-2C35-A216-954C3455F5F1}"/>
              </a:ext>
            </a:extLst>
          </p:cNvPr>
          <p:cNvPicPr>
            <a:picLocks noGrp="1" noChangeAspect="1"/>
          </p:cNvPicPr>
          <p:nvPr>
            <p:ph sz="half" idx="2"/>
          </p:nvPr>
        </p:nvPicPr>
        <p:blipFill>
          <a:blip r:embed="rId4"/>
          <a:stretch>
            <a:fillRect/>
          </a:stretch>
        </p:blipFill>
        <p:spPr>
          <a:xfrm>
            <a:off x="4464529" y="1148556"/>
            <a:ext cx="2851895" cy="3094037"/>
          </a:xfrm>
        </p:spPr>
      </p:pic>
    </p:spTree>
    <p:custDataLst>
      <p:tags r:id="rId1"/>
    </p:custDataLst>
    <p:extLst>
      <p:ext uri="{BB962C8B-B14F-4D97-AF65-F5344CB8AC3E}">
        <p14:creationId xmlns:p14="http://schemas.microsoft.com/office/powerpoint/2010/main" val="47298350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CB90F3-873E-210C-E026-2629155D885F}"/>
              </a:ext>
            </a:extLst>
          </p:cNvPr>
          <p:cNvSpPr>
            <a:spLocks noGrp="1"/>
          </p:cNvSpPr>
          <p:nvPr>
            <p:ph type="title"/>
          </p:nvPr>
        </p:nvSpPr>
        <p:spPr/>
        <p:txBody>
          <a:bodyPr/>
          <a:lstStyle/>
          <a:p>
            <a:r>
              <a:rPr lang="en-US" dirty="0"/>
              <a:t>Multitasking and Productivity</a:t>
            </a:r>
          </a:p>
        </p:txBody>
      </p:sp>
      <p:sp>
        <p:nvSpPr>
          <p:cNvPr id="8" name="Content Placeholder 7">
            <a:extLst>
              <a:ext uri="{FF2B5EF4-FFF2-40B4-BE49-F238E27FC236}">
                <a16:creationId xmlns:a16="http://schemas.microsoft.com/office/drawing/2014/main" id="{3A6B0452-75DD-F053-FD96-69C3AFF4D3EA}"/>
              </a:ext>
            </a:extLst>
          </p:cNvPr>
          <p:cNvSpPr>
            <a:spLocks noGrp="1"/>
          </p:cNvSpPr>
          <p:nvPr>
            <p:ph idx="1"/>
          </p:nvPr>
        </p:nvSpPr>
        <p:spPr>
          <a:xfrm>
            <a:off x="196502" y="1515978"/>
            <a:ext cx="4700351" cy="2948719"/>
          </a:xfrm>
        </p:spPr>
        <p:txBody>
          <a:bodyPr/>
          <a:lstStyle/>
          <a:p>
            <a:pPr marL="0" indent="0">
              <a:buNone/>
            </a:pPr>
            <a:r>
              <a:rPr lang="en-US" dirty="0"/>
              <a:t>Studies show that a person makes </a:t>
            </a:r>
            <a:r>
              <a:rPr lang="en-US" b="1" dirty="0">
                <a:solidFill>
                  <a:schemeClr val="accent1"/>
                </a:solidFill>
              </a:rPr>
              <a:t>3 times more errors</a:t>
            </a:r>
            <a:r>
              <a:rPr lang="en-US" dirty="0"/>
              <a:t> when switching between tasks.</a:t>
            </a:r>
          </a:p>
        </p:txBody>
      </p:sp>
      <p:pic>
        <p:nvPicPr>
          <p:cNvPr id="10" name="Picture 9">
            <a:extLst>
              <a:ext uri="{FF2B5EF4-FFF2-40B4-BE49-F238E27FC236}">
                <a16:creationId xmlns:a16="http://schemas.microsoft.com/office/drawing/2014/main" id="{33B49484-8420-0571-762E-8487B84BB1DC}"/>
              </a:ext>
            </a:extLst>
          </p:cNvPr>
          <p:cNvPicPr>
            <a:picLocks noChangeAspect="1"/>
          </p:cNvPicPr>
          <p:nvPr/>
        </p:nvPicPr>
        <p:blipFill>
          <a:blip r:embed="rId4"/>
          <a:stretch>
            <a:fillRect/>
          </a:stretch>
        </p:blipFill>
        <p:spPr>
          <a:xfrm>
            <a:off x="5173579" y="945715"/>
            <a:ext cx="3591946" cy="3562063"/>
          </a:xfrm>
          <a:prstGeom prst="rect">
            <a:avLst/>
          </a:prstGeom>
        </p:spPr>
      </p:pic>
    </p:spTree>
    <p:custDataLst>
      <p:tags r:id="rId1"/>
    </p:custDataLst>
    <p:extLst>
      <p:ext uri="{BB962C8B-B14F-4D97-AF65-F5344CB8AC3E}">
        <p14:creationId xmlns:p14="http://schemas.microsoft.com/office/powerpoint/2010/main" val="9844668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153820-3124-1259-4D40-DAB997888C67}"/>
              </a:ext>
            </a:extLst>
          </p:cNvPr>
          <p:cNvSpPr>
            <a:spLocks noGrp="1"/>
          </p:cNvSpPr>
          <p:nvPr>
            <p:ph type="title"/>
          </p:nvPr>
        </p:nvSpPr>
        <p:spPr/>
        <p:txBody>
          <a:bodyPr/>
          <a:lstStyle/>
          <a:p>
            <a:r>
              <a:rPr lang="en-US" dirty="0"/>
              <a:t>Common Driver Errors</a:t>
            </a:r>
          </a:p>
        </p:txBody>
      </p:sp>
      <p:sp>
        <p:nvSpPr>
          <p:cNvPr id="8" name="Content Placeholder 7">
            <a:extLst>
              <a:ext uri="{FF2B5EF4-FFF2-40B4-BE49-F238E27FC236}">
                <a16:creationId xmlns:a16="http://schemas.microsoft.com/office/drawing/2014/main" id="{1D03AC17-F20C-9FD6-283F-2CD3E0D073CC}"/>
              </a:ext>
            </a:extLst>
          </p:cNvPr>
          <p:cNvSpPr>
            <a:spLocks noGrp="1"/>
          </p:cNvSpPr>
          <p:nvPr>
            <p:ph idx="1"/>
          </p:nvPr>
        </p:nvSpPr>
        <p:spPr>
          <a:xfrm>
            <a:off x="196502" y="1094101"/>
            <a:ext cx="8285761" cy="1829572"/>
          </a:xfrm>
        </p:spPr>
        <p:txBody>
          <a:bodyPr/>
          <a:lstStyle/>
          <a:p>
            <a:pPr marL="0" indent="0">
              <a:buNone/>
            </a:pPr>
            <a:r>
              <a:rPr lang="en-US" sz="2000" dirty="0"/>
              <a:t>Drivers make two common errors when they are cognitively distracted:</a:t>
            </a:r>
          </a:p>
          <a:p>
            <a:r>
              <a:rPr lang="en-US" sz="2000" dirty="0"/>
              <a:t>Inattention blindness</a:t>
            </a:r>
          </a:p>
          <a:p>
            <a:r>
              <a:rPr lang="en-US" sz="2000" dirty="0"/>
              <a:t>Slower response and reaction time</a:t>
            </a:r>
          </a:p>
        </p:txBody>
      </p:sp>
      <p:pic>
        <p:nvPicPr>
          <p:cNvPr id="10" name="Picture 9">
            <a:extLst>
              <a:ext uri="{FF2B5EF4-FFF2-40B4-BE49-F238E27FC236}">
                <a16:creationId xmlns:a16="http://schemas.microsoft.com/office/drawing/2014/main" id="{97788BB0-7432-9607-127E-456B2F61FC6A}"/>
              </a:ext>
            </a:extLst>
          </p:cNvPr>
          <p:cNvPicPr>
            <a:picLocks noChangeAspect="1"/>
          </p:cNvPicPr>
          <p:nvPr/>
        </p:nvPicPr>
        <p:blipFill>
          <a:blip r:embed="rId4"/>
          <a:stretch>
            <a:fillRect/>
          </a:stretch>
        </p:blipFill>
        <p:spPr>
          <a:xfrm>
            <a:off x="1351191" y="2604968"/>
            <a:ext cx="6441618" cy="1829572"/>
          </a:xfrm>
          <a:prstGeom prst="rect">
            <a:avLst/>
          </a:prstGeom>
        </p:spPr>
      </p:pic>
    </p:spTree>
    <p:custDataLst>
      <p:tags r:id="rId1"/>
    </p:custDataLst>
    <p:extLst>
      <p:ext uri="{BB962C8B-B14F-4D97-AF65-F5344CB8AC3E}">
        <p14:creationId xmlns:p14="http://schemas.microsoft.com/office/powerpoint/2010/main" val="29425530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7D0A07-179F-6224-F080-9B3BB7B229D5}"/>
              </a:ext>
            </a:extLst>
          </p:cNvPr>
          <p:cNvSpPr>
            <a:spLocks noGrp="1"/>
          </p:cNvSpPr>
          <p:nvPr>
            <p:ph type="title"/>
          </p:nvPr>
        </p:nvSpPr>
        <p:spPr/>
        <p:txBody>
          <a:bodyPr/>
          <a:lstStyle/>
          <a:p>
            <a:r>
              <a:rPr lang="en-US" dirty="0"/>
              <a:t>Inattention Blindness</a:t>
            </a:r>
          </a:p>
        </p:txBody>
      </p:sp>
      <p:sp>
        <p:nvSpPr>
          <p:cNvPr id="8" name="Content Placeholder 7">
            <a:extLst>
              <a:ext uri="{FF2B5EF4-FFF2-40B4-BE49-F238E27FC236}">
                <a16:creationId xmlns:a16="http://schemas.microsoft.com/office/drawing/2014/main" id="{54F61DE2-F03A-1F1E-E254-F4EE5F8BD96D}"/>
              </a:ext>
            </a:extLst>
          </p:cNvPr>
          <p:cNvSpPr>
            <a:spLocks noGrp="1"/>
          </p:cNvSpPr>
          <p:nvPr>
            <p:ph idx="1"/>
          </p:nvPr>
        </p:nvSpPr>
        <p:spPr>
          <a:xfrm>
            <a:off x="196502" y="1202386"/>
            <a:ext cx="4375498" cy="3262312"/>
          </a:xfrm>
        </p:spPr>
        <p:txBody>
          <a:bodyPr/>
          <a:lstStyle/>
          <a:p>
            <a:pPr marL="0" indent="0">
              <a:buNone/>
            </a:pPr>
            <a:r>
              <a:rPr lang="en-US" sz="2400" dirty="0"/>
              <a:t>Drivers engaged in cell phone conversations have a tendency to “look at,” but not “see” objects. This is referred to as </a:t>
            </a:r>
            <a:r>
              <a:rPr lang="en-US" sz="2400" b="1" dirty="0"/>
              <a:t>inattention blindness</a:t>
            </a:r>
            <a:r>
              <a:rPr lang="en-US" sz="2400" dirty="0"/>
              <a:t>.</a:t>
            </a:r>
          </a:p>
        </p:txBody>
      </p:sp>
      <p:pic>
        <p:nvPicPr>
          <p:cNvPr id="10" name="Picture 9">
            <a:extLst>
              <a:ext uri="{FF2B5EF4-FFF2-40B4-BE49-F238E27FC236}">
                <a16:creationId xmlns:a16="http://schemas.microsoft.com/office/drawing/2014/main" id="{BA09C230-E0B9-E613-E9D9-29332A0EACDB}"/>
              </a:ext>
            </a:extLst>
          </p:cNvPr>
          <p:cNvPicPr>
            <a:picLocks noChangeAspect="1"/>
          </p:cNvPicPr>
          <p:nvPr/>
        </p:nvPicPr>
        <p:blipFill>
          <a:blip r:embed="rId4"/>
          <a:stretch>
            <a:fillRect/>
          </a:stretch>
        </p:blipFill>
        <p:spPr>
          <a:xfrm>
            <a:off x="4873377" y="1034715"/>
            <a:ext cx="4074121" cy="2289048"/>
          </a:xfrm>
          <a:prstGeom prst="rect">
            <a:avLst/>
          </a:prstGeom>
        </p:spPr>
      </p:pic>
    </p:spTree>
    <p:custDataLst>
      <p:tags r:id="rId1"/>
    </p:custDataLst>
    <p:extLst>
      <p:ext uri="{BB962C8B-B14F-4D97-AF65-F5344CB8AC3E}">
        <p14:creationId xmlns:p14="http://schemas.microsoft.com/office/powerpoint/2010/main" val="34072579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7D0A07-179F-6224-F080-9B3BB7B229D5}"/>
              </a:ext>
            </a:extLst>
          </p:cNvPr>
          <p:cNvSpPr>
            <a:spLocks noGrp="1"/>
          </p:cNvSpPr>
          <p:nvPr>
            <p:ph type="title"/>
          </p:nvPr>
        </p:nvSpPr>
        <p:spPr/>
        <p:txBody>
          <a:bodyPr/>
          <a:lstStyle/>
          <a:p>
            <a:r>
              <a:rPr lang="en-US" dirty="0"/>
              <a:t>Inattention Blindness</a:t>
            </a:r>
          </a:p>
        </p:txBody>
      </p:sp>
      <p:sp>
        <p:nvSpPr>
          <p:cNvPr id="8" name="Content Placeholder 7">
            <a:extLst>
              <a:ext uri="{FF2B5EF4-FFF2-40B4-BE49-F238E27FC236}">
                <a16:creationId xmlns:a16="http://schemas.microsoft.com/office/drawing/2014/main" id="{54F61DE2-F03A-1F1E-E254-F4EE5F8BD96D}"/>
              </a:ext>
            </a:extLst>
          </p:cNvPr>
          <p:cNvSpPr>
            <a:spLocks noGrp="1"/>
          </p:cNvSpPr>
          <p:nvPr>
            <p:ph idx="1"/>
          </p:nvPr>
        </p:nvSpPr>
        <p:spPr>
          <a:xfrm>
            <a:off x="196502" y="1202386"/>
            <a:ext cx="3220466" cy="3262312"/>
          </a:xfrm>
        </p:spPr>
        <p:txBody>
          <a:bodyPr/>
          <a:lstStyle/>
          <a:p>
            <a:pPr marL="0" indent="0">
              <a:buNone/>
            </a:pPr>
            <a:r>
              <a:rPr lang="en-US" sz="2400" dirty="0"/>
              <a:t>Distracted drivers fail to see </a:t>
            </a:r>
            <a:r>
              <a:rPr lang="en-US" sz="2400" b="1" dirty="0">
                <a:solidFill>
                  <a:schemeClr val="accent1"/>
                </a:solidFill>
              </a:rPr>
              <a:t>~50 percent </a:t>
            </a:r>
            <a:r>
              <a:rPr lang="en-US" sz="2400" dirty="0"/>
              <a:t>of the information in the environment around them!</a:t>
            </a:r>
          </a:p>
        </p:txBody>
      </p:sp>
      <p:pic>
        <p:nvPicPr>
          <p:cNvPr id="10" name="Picture 9">
            <a:extLst>
              <a:ext uri="{FF2B5EF4-FFF2-40B4-BE49-F238E27FC236}">
                <a16:creationId xmlns:a16="http://schemas.microsoft.com/office/drawing/2014/main" id="{BA09C230-E0B9-E613-E9D9-29332A0EACDB}"/>
              </a:ext>
            </a:extLst>
          </p:cNvPr>
          <p:cNvPicPr>
            <a:picLocks noChangeAspect="1"/>
          </p:cNvPicPr>
          <p:nvPr/>
        </p:nvPicPr>
        <p:blipFill>
          <a:blip r:embed="rId4"/>
          <a:stretch>
            <a:fillRect/>
          </a:stretch>
        </p:blipFill>
        <p:spPr>
          <a:xfrm>
            <a:off x="3658191" y="1034714"/>
            <a:ext cx="5289307" cy="2971801"/>
          </a:xfrm>
          <a:prstGeom prst="rect">
            <a:avLst/>
          </a:prstGeom>
        </p:spPr>
      </p:pic>
      <p:pic>
        <p:nvPicPr>
          <p:cNvPr id="12" name="Picture 11">
            <a:extLst>
              <a:ext uri="{FF2B5EF4-FFF2-40B4-BE49-F238E27FC236}">
                <a16:creationId xmlns:a16="http://schemas.microsoft.com/office/drawing/2014/main" id="{D407F50D-B594-B392-F1C1-04321EB95BAE}"/>
              </a:ext>
            </a:extLst>
          </p:cNvPr>
          <p:cNvPicPr>
            <a:picLocks noChangeAspect="1"/>
          </p:cNvPicPr>
          <p:nvPr/>
        </p:nvPicPr>
        <p:blipFill>
          <a:blip r:embed="rId5"/>
          <a:stretch>
            <a:fillRect/>
          </a:stretch>
        </p:blipFill>
        <p:spPr>
          <a:xfrm>
            <a:off x="6316580" y="1034714"/>
            <a:ext cx="2630918" cy="2971801"/>
          </a:xfrm>
          <a:prstGeom prst="rect">
            <a:avLst/>
          </a:prstGeom>
        </p:spPr>
      </p:pic>
    </p:spTree>
    <p:custDataLst>
      <p:tags r:id="rId1"/>
    </p:custDataLst>
    <p:extLst>
      <p:ext uri="{BB962C8B-B14F-4D97-AF65-F5344CB8AC3E}">
        <p14:creationId xmlns:p14="http://schemas.microsoft.com/office/powerpoint/2010/main" val="18864463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8810671-3421-3FE3-E7D0-AEE3CEFAA949}"/>
              </a:ext>
            </a:extLst>
          </p:cNvPr>
          <p:cNvSpPr>
            <a:spLocks noGrp="1"/>
          </p:cNvSpPr>
          <p:nvPr>
            <p:ph type="title"/>
          </p:nvPr>
        </p:nvSpPr>
        <p:spPr/>
        <p:txBody>
          <a:bodyPr/>
          <a:lstStyle/>
          <a:p>
            <a:r>
              <a:rPr lang="en-US" dirty="0"/>
              <a:t>Slower Response and Reaction Time</a:t>
            </a:r>
          </a:p>
        </p:txBody>
      </p:sp>
      <p:sp>
        <p:nvSpPr>
          <p:cNvPr id="10" name="Content Placeholder 9">
            <a:extLst>
              <a:ext uri="{FF2B5EF4-FFF2-40B4-BE49-F238E27FC236}">
                <a16:creationId xmlns:a16="http://schemas.microsoft.com/office/drawing/2014/main" id="{790FB3C6-CE61-1CE7-5977-288FD4B84FC0}"/>
              </a:ext>
            </a:extLst>
          </p:cNvPr>
          <p:cNvSpPr>
            <a:spLocks noGrp="1"/>
          </p:cNvSpPr>
          <p:nvPr>
            <p:ph idx="1"/>
          </p:nvPr>
        </p:nvSpPr>
        <p:spPr>
          <a:xfrm>
            <a:off x="112281" y="1202386"/>
            <a:ext cx="5338024" cy="3262312"/>
          </a:xfrm>
        </p:spPr>
        <p:txBody>
          <a:bodyPr/>
          <a:lstStyle/>
          <a:p>
            <a:pPr marL="0" indent="0">
              <a:buNone/>
            </a:pPr>
            <a:r>
              <a:rPr lang="en-US" sz="2000" dirty="0"/>
              <a:t>Time switching attention from one task to another adds up and can have serious consequences.</a:t>
            </a:r>
          </a:p>
          <a:p>
            <a:pPr marL="0" indent="0">
              <a:buNone/>
            </a:pPr>
            <a:r>
              <a:rPr lang="en-US" sz="2000" dirty="0"/>
              <a:t>If you are in a driving situation where you must react quickly, even small increments of time can prove critical.</a:t>
            </a:r>
          </a:p>
        </p:txBody>
      </p:sp>
      <p:pic>
        <p:nvPicPr>
          <p:cNvPr id="12" name="Picture 11">
            <a:extLst>
              <a:ext uri="{FF2B5EF4-FFF2-40B4-BE49-F238E27FC236}">
                <a16:creationId xmlns:a16="http://schemas.microsoft.com/office/drawing/2014/main" id="{0B42E808-7262-A6B8-BC7E-61CF06DF2F50}"/>
              </a:ext>
            </a:extLst>
          </p:cNvPr>
          <p:cNvPicPr>
            <a:picLocks noChangeAspect="1"/>
          </p:cNvPicPr>
          <p:nvPr/>
        </p:nvPicPr>
        <p:blipFill>
          <a:blip r:embed="rId4"/>
          <a:stretch>
            <a:fillRect/>
          </a:stretch>
        </p:blipFill>
        <p:spPr>
          <a:xfrm>
            <a:off x="5566665" y="1202386"/>
            <a:ext cx="3277885" cy="2355173"/>
          </a:xfrm>
          <a:prstGeom prst="rect">
            <a:avLst/>
          </a:prstGeom>
        </p:spPr>
      </p:pic>
    </p:spTree>
    <p:custDataLst>
      <p:tags r:id="rId1"/>
    </p:custDataLst>
    <p:extLst>
      <p:ext uri="{BB962C8B-B14F-4D97-AF65-F5344CB8AC3E}">
        <p14:creationId xmlns:p14="http://schemas.microsoft.com/office/powerpoint/2010/main" val="2659091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2988D2-001C-68DE-B499-3F3098074208}"/>
              </a:ext>
            </a:extLst>
          </p:cNvPr>
          <p:cNvSpPr>
            <a:spLocks noGrp="1"/>
          </p:cNvSpPr>
          <p:nvPr>
            <p:ph type="title"/>
          </p:nvPr>
        </p:nvSpPr>
        <p:spPr>
          <a:xfrm>
            <a:off x="196502" y="274638"/>
            <a:ext cx="8309824" cy="671077"/>
          </a:xfrm>
        </p:spPr>
        <p:txBody>
          <a:bodyPr/>
          <a:lstStyle/>
          <a:p>
            <a:r>
              <a:rPr lang="en-US" dirty="0"/>
              <a:t>Driver Confidence and Self-Awareness</a:t>
            </a:r>
          </a:p>
        </p:txBody>
      </p:sp>
      <p:sp>
        <p:nvSpPr>
          <p:cNvPr id="6" name="Content Placeholder 5">
            <a:extLst>
              <a:ext uri="{FF2B5EF4-FFF2-40B4-BE49-F238E27FC236}">
                <a16:creationId xmlns:a16="http://schemas.microsoft.com/office/drawing/2014/main" id="{06E73336-59A0-F017-D457-79A709F23CA9}"/>
              </a:ext>
            </a:extLst>
          </p:cNvPr>
          <p:cNvSpPr>
            <a:spLocks noGrp="1"/>
          </p:cNvSpPr>
          <p:nvPr>
            <p:ph idx="1"/>
          </p:nvPr>
        </p:nvSpPr>
        <p:spPr/>
        <p:txBody>
          <a:bodyPr/>
          <a:lstStyle/>
          <a:p>
            <a:pPr marL="0" indent="0">
              <a:buNone/>
            </a:pPr>
            <a:r>
              <a:rPr lang="en-US" sz="2000" dirty="0"/>
              <a:t>Most drivers believe they are personally capable of driving safely while using their mobile device … even though they believe other drivers cannot drive safely while using a mobile device.</a:t>
            </a:r>
          </a:p>
          <a:p>
            <a:pPr marL="0" indent="0" algn="ctr">
              <a:buNone/>
            </a:pPr>
            <a:endParaRPr lang="en-US" sz="2400" b="1" dirty="0">
              <a:solidFill>
                <a:schemeClr val="accent4"/>
              </a:solidFill>
            </a:endParaRPr>
          </a:p>
          <a:p>
            <a:pPr marL="0" indent="0" algn="ctr">
              <a:buNone/>
            </a:pPr>
            <a:r>
              <a:rPr lang="en-US" b="1" dirty="0">
                <a:solidFill>
                  <a:schemeClr val="accent4"/>
                </a:solidFill>
              </a:rPr>
              <a:t>This is a misconception!</a:t>
            </a:r>
          </a:p>
        </p:txBody>
      </p:sp>
    </p:spTree>
    <p:custDataLst>
      <p:tags r:id="rId1"/>
    </p:custDataLst>
    <p:extLst>
      <p:ext uri="{BB962C8B-B14F-4D97-AF65-F5344CB8AC3E}">
        <p14:creationId xmlns:p14="http://schemas.microsoft.com/office/powerpoint/2010/main" val="29127203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2988D2-001C-68DE-B499-3F3098074208}"/>
              </a:ext>
            </a:extLst>
          </p:cNvPr>
          <p:cNvSpPr>
            <a:spLocks noGrp="1"/>
          </p:cNvSpPr>
          <p:nvPr>
            <p:ph type="title"/>
          </p:nvPr>
        </p:nvSpPr>
        <p:spPr>
          <a:xfrm>
            <a:off x="196502" y="274638"/>
            <a:ext cx="8309824" cy="671077"/>
          </a:xfrm>
        </p:spPr>
        <p:txBody>
          <a:bodyPr/>
          <a:lstStyle/>
          <a:p>
            <a:r>
              <a:rPr lang="en-US" dirty="0"/>
              <a:t>Driver Confidence and Self-Awareness</a:t>
            </a:r>
          </a:p>
        </p:txBody>
      </p:sp>
      <p:sp>
        <p:nvSpPr>
          <p:cNvPr id="6" name="Content Placeholder 5">
            <a:extLst>
              <a:ext uri="{FF2B5EF4-FFF2-40B4-BE49-F238E27FC236}">
                <a16:creationId xmlns:a16="http://schemas.microsoft.com/office/drawing/2014/main" id="{06E73336-59A0-F017-D457-79A709F23CA9}"/>
              </a:ext>
            </a:extLst>
          </p:cNvPr>
          <p:cNvSpPr>
            <a:spLocks noGrp="1"/>
          </p:cNvSpPr>
          <p:nvPr>
            <p:ph idx="1"/>
          </p:nvPr>
        </p:nvSpPr>
        <p:spPr>
          <a:xfrm>
            <a:off x="605576" y="1528010"/>
            <a:ext cx="4592066" cy="2936687"/>
          </a:xfrm>
        </p:spPr>
        <p:txBody>
          <a:bodyPr/>
          <a:lstStyle/>
          <a:p>
            <a:pPr marL="0" indent="0">
              <a:buNone/>
            </a:pPr>
            <a:r>
              <a:rPr lang="en-US" sz="2000" dirty="0"/>
              <a:t>In a recent study, participants drove a simulator while talking or not talking on the phone.</a:t>
            </a:r>
          </a:p>
          <a:p>
            <a:pPr marL="0" indent="0">
              <a:buNone/>
            </a:pPr>
            <a:r>
              <a:rPr lang="en-US" sz="2000" b="1" dirty="0">
                <a:solidFill>
                  <a:schemeClr val="accent4"/>
                </a:solidFill>
              </a:rPr>
              <a:t>Drivers talking on the phone made more errors.</a:t>
            </a:r>
            <a:endParaRPr lang="en-US" b="1" dirty="0">
              <a:solidFill>
                <a:schemeClr val="accent4"/>
              </a:solidFill>
            </a:endParaRPr>
          </a:p>
        </p:txBody>
      </p:sp>
      <p:pic>
        <p:nvPicPr>
          <p:cNvPr id="3" name="Picture 2">
            <a:extLst>
              <a:ext uri="{FF2B5EF4-FFF2-40B4-BE49-F238E27FC236}">
                <a16:creationId xmlns:a16="http://schemas.microsoft.com/office/drawing/2014/main" id="{AA41ADF4-B2C5-8E26-F8D3-B138CD437BF9}"/>
              </a:ext>
            </a:extLst>
          </p:cNvPr>
          <p:cNvPicPr>
            <a:picLocks noChangeAspect="1"/>
          </p:cNvPicPr>
          <p:nvPr/>
        </p:nvPicPr>
        <p:blipFill>
          <a:blip r:embed="rId4"/>
          <a:stretch>
            <a:fillRect/>
          </a:stretch>
        </p:blipFill>
        <p:spPr>
          <a:xfrm>
            <a:off x="5810458" y="1151637"/>
            <a:ext cx="2395079" cy="2840225"/>
          </a:xfrm>
          <a:prstGeom prst="rect">
            <a:avLst/>
          </a:prstGeom>
        </p:spPr>
      </p:pic>
    </p:spTree>
    <p:custDataLst>
      <p:tags r:id="rId1"/>
    </p:custDataLst>
    <p:extLst>
      <p:ext uri="{BB962C8B-B14F-4D97-AF65-F5344CB8AC3E}">
        <p14:creationId xmlns:p14="http://schemas.microsoft.com/office/powerpoint/2010/main" val="149893779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2988D2-001C-68DE-B499-3F3098074208}"/>
              </a:ext>
            </a:extLst>
          </p:cNvPr>
          <p:cNvSpPr>
            <a:spLocks noGrp="1"/>
          </p:cNvSpPr>
          <p:nvPr>
            <p:ph type="title"/>
          </p:nvPr>
        </p:nvSpPr>
        <p:spPr>
          <a:xfrm>
            <a:off x="196502" y="274638"/>
            <a:ext cx="8309824" cy="671077"/>
          </a:xfrm>
        </p:spPr>
        <p:txBody>
          <a:bodyPr/>
          <a:lstStyle/>
          <a:p>
            <a:r>
              <a:rPr lang="en-US" dirty="0"/>
              <a:t>Driver Confidence and Self-Awareness</a:t>
            </a:r>
          </a:p>
        </p:txBody>
      </p:sp>
      <p:sp>
        <p:nvSpPr>
          <p:cNvPr id="6" name="Content Placeholder 5">
            <a:extLst>
              <a:ext uri="{FF2B5EF4-FFF2-40B4-BE49-F238E27FC236}">
                <a16:creationId xmlns:a16="http://schemas.microsoft.com/office/drawing/2014/main" id="{06E73336-59A0-F017-D457-79A709F23CA9}"/>
              </a:ext>
            </a:extLst>
          </p:cNvPr>
          <p:cNvSpPr>
            <a:spLocks noGrp="1"/>
          </p:cNvSpPr>
          <p:nvPr>
            <p:ph idx="1"/>
          </p:nvPr>
        </p:nvSpPr>
        <p:spPr>
          <a:xfrm>
            <a:off x="279929" y="1175700"/>
            <a:ext cx="5530529" cy="2936687"/>
          </a:xfrm>
        </p:spPr>
        <p:txBody>
          <a:bodyPr/>
          <a:lstStyle/>
          <a:p>
            <a:pPr marL="0" indent="0">
              <a:buNone/>
            </a:pPr>
            <a:r>
              <a:rPr lang="en-US" sz="2000" dirty="0"/>
              <a:t>Participants completed self-assessments:</a:t>
            </a:r>
          </a:p>
          <a:p>
            <a:r>
              <a:rPr lang="en-US" sz="2000" dirty="0">
                <a:solidFill>
                  <a:srgbClr val="000000"/>
                </a:solidFill>
              </a:rPr>
              <a:t>“No cell phone” self-assessments correlated with actual errors</a:t>
            </a:r>
          </a:p>
          <a:p>
            <a:r>
              <a:rPr lang="en-US" sz="2000" dirty="0">
                <a:solidFill>
                  <a:srgbClr val="000000"/>
                </a:solidFill>
              </a:rPr>
              <a:t>“Cell phone” self-assessments did NOT correlate with actual errors</a:t>
            </a:r>
            <a:endParaRPr lang="en-US" dirty="0">
              <a:solidFill>
                <a:srgbClr val="000000"/>
              </a:solidFill>
            </a:endParaRPr>
          </a:p>
        </p:txBody>
      </p:sp>
      <p:pic>
        <p:nvPicPr>
          <p:cNvPr id="3" name="Picture 2">
            <a:extLst>
              <a:ext uri="{FF2B5EF4-FFF2-40B4-BE49-F238E27FC236}">
                <a16:creationId xmlns:a16="http://schemas.microsoft.com/office/drawing/2014/main" id="{AA41ADF4-B2C5-8E26-F8D3-B138CD437BF9}"/>
              </a:ext>
            </a:extLst>
          </p:cNvPr>
          <p:cNvPicPr>
            <a:picLocks noChangeAspect="1"/>
          </p:cNvPicPr>
          <p:nvPr/>
        </p:nvPicPr>
        <p:blipFill>
          <a:blip r:embed="rId4"/>
          <a:stretch>
            <a:fillRect/>
          </a:stretch>
        </p:blipFill>
        <p:spPr>
          <a:xfrm>
            <a:off x="5810458" y="1151637"/>
            <a:ext cx="2395079" cy="2840225"/>
          </a:xfrm>
          <a:prstGeom prst="rect">
            <a:avLst/>
          </a:prstGeom>
        </p:spPr>
      </p:pic>
    </p:spTree>
    <p:custDataLst>
      <p:tags r:id="rId1"/>
    </p:custDataLst>
    <p:extLst>
      <p:ext uri="{BB962C8B-B14F-4D97-AF65-F5344CB8AC3E}">
        <p14:creationId xmlns:p14="http://schemas.microsoft.com/office/powerpoint/2010/main" val="16042574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2988D2-001C-68DE-B499-3F3098074208}"/>
              </a:ext>
            </a:extLst>
          </p:cNvPr>
          <p:cNvSpPr>
            <a:spLocks noGrp="1"/>
          </p:cNvSpPr>
          <p:nvPr>
            <p:ph type="title"/>
          </p:nvPr>
        </p:nvSpPr>
        <p:spPr>
          <a:xfrm>
            <a:off x="196502" y="274638"/>
            <a:ext cx="8309824" cy="671077"/>
          </a:xfrm>
        </p:spPr>
        <p:txBody>
          <a:bodyPr/>
          <a:lstStyle/>
          <a:p>
            <a:r>
              <a:rPr lang="en-US" dirty="0"/>
              <a:t>Driver Confidence and Self-Awareness</a:t>
            </a:r>
          </a:p>
        </p:txBody>
      </p:sp>
      <p:pic>
        <p:nvPicPr>
          <p:cNvPr id="3" name="Picture 2">
            <a:extLst>
              <a:ext uri="{FF2B5EF4-FFF2-40B4-BE49-F238E27FC236}">
                <a16:creationId xmlns:a16="http://schemas.microsoft.com/office/drawing/2014/main" id="{AA41ADF4-B2C5-8E26-F8D3-B138CD437BF9}"/>
              </a:ext>
            </a:extLst>
          </p:cNvPr>
          <p:cNvPicPr>
            <a:picLocks noChangeAspect="1"/>
          </p:cNvPicPr>
          <p:nvPr/>
        </p:nvPicPr>
        <p:blipFill>
          <a:blip r:embed="rId4"/>
          <a:stretch>
            <a:fillRect/>
          </a:stretch>
        </p:blipFill>
        <p:spPr>
          <a:xfrm>
            <a:off x="6231563" y="1155262"/>
            <a:ext cx="2395079" cy="2840225"/>
          </a:xfrm>
          <a:prstGeom prst="rect">
            <a:avLst/>
          </a:prstGeom>
        </p:spPr>
      </p:pic>
      <p:pic>
        <p:nvPicPr>
          <p:cNvPr id="8" name="Picture 7">
            <a:extLst>
              <a:ext uri="{FF2B5EF4-FFF2-40B4-BE49-F238E27FC236}">
                <a16:creationId xmlns:a16="http://schemas.microsoft.com/office/drawing/2014/main" id="{C40C8C8B-E51B-642F-E6C0-C2A7B9F54A74}"/>
              </a:ext>
            </a:extLst>
          </p:cNvPr>
          <p:cNvPicPr>
            <a:picLocks noChangeAspect="1"/>
          </p:cNvPicPr>
          <p:nvPr/>
        </p:nvPicPr>
        <p:blipFill>
          <a:blip r:embed="rId5"/>
          <a:stretch>
            <a:fillRect/>
          </a:stretch>
        </p:blipFill>
        <p:spPr>
          <a:xfrm>
            <a:off x="316818" y="1561914"/>
            <a:ext cx="5553004" cy="1416487"/>
          </a:xfrm>
          <a:prstGeom prst="rect">
            <a:avLst/>
          </a:prstGeom>
        </p:spPr>
      </p:pic>
    </p:spTree>
    <p:custDataLst>
      <p:tags r:id="rId1"/>
    </p:custDataLst>
    <p:extLst>
      <p:ext uri="{BB962C8B-B14F-4D97-AF65-F5344CB8AC3E}">
        <p14:creationId xmlns:p14="http://schemas.microsoft.com/office/powerpoint/2010/main" val="18521229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7D93F-A679-7867-912A-A5AE13AB4CE5}"/>
              </a:ext>
            </a:extLst>
          </p:cNvPr>
          <p:cNvSpPr>
            <a:spLocks noGrp="1"/>
          </p:cNvSpPr>
          <p:nvPr>
            <p:ph type="title"/>
          </p:nvPr>
        </p:nvSpPr>
        <p:spPr/>
        <p:txBody>
          <a:bodyPr/>
          <a:lstStyle/>
          <a:p>
            <a:r>
              <a:rPr lang="en-US" dirty="0"/>
              <a:t>Societal Impact</a:t>
            </a:r>
          </a:p>
        </p:txBody>
      </p:sp>
      <p:pic>
        <p:nvPicPr>
          <p:cNvPr id="8" name="Picture 7">
            <a:extLst>
              <a:ext uri="{FF2B5EF4-FFF2-40B4-BE49-F238E27FC236}">
                <a16:creationId xmlns:a16="http://schemas.microsoft.com/office/drawing/2014/main" id="{037C9F82-0AD7-645D-2B72-6048E1C104AA}"/>
              </a:ext>
            </a:extLst>
          </p:cNvPr>
          <p:cNvPicPr>
            <a:picLocks noChangeAspect="1"/>
          </p:cNvPicPr>
          <p:nvPr/>
        </p:nvPicPr>
        <p:blipFill>
          <a:blip r:embed="rId4"/>
          <a:stretch>
            <a:fillRect/>
          </a:stretch>
        </p:blipFill>
        <p:spPr>
          <a:xfrm>
            <a:off x="304787" y="1105197"/>
            <a:ext cx="4394702" cy="2933105"/>
          </a:xfrm>
          <a:prstGeom prst="rect">
            <a:avLst/>
          </a:prstGeom>
        </p:spPr>
      </p:pic>
      <p:pic>
        <p:nvPicPr>
          <p:cNvPr id="10" name="Picture 9">
            <a:extLst>
              <a:ext uri="{FF2B5EF4-FFF2-40B4-BE49-F238E27FC236}">
                <a16:creationId xmlns:a16="http://schemas.microsoft.com/office/drawing/2014/main" id="{0E2DE32F-8452-F6B3-8F5E-F41F9E4DA304}"/>
              </a:ext>
            </a:extLst>
          </p:cNvPr>
          <p:cNvPicPr>
            <a:picLocks noChangeAspect="1"/>
          </p:cNvPicPr>
          <p:nvPr/>
        </p:nvPicPr>
        <p:blipFill>
          <a:blip r:embed="rId5"/>
          <a:stretch>
            <a:fillRect/>
          </a:stretch>
        </p:blipFill>
        <p:spPr>
          <a:xfrm>
            <a:off x="5101323" y="0"/>
            <a:ext cx="4042677" cy="5143500"/>
          </a:xfrm>
          <a:prstGeom prst="rect">
            <a:avLst/>
          </a:prstGeom>
        </p:spPr>
      </p:pic>
    </p:spTree>
    <p:custDataLst>
      <p:tags r:id="rId1"/>
    </p:custDataLst>
    <p:extLst>
      <p:ext uri="{BB962C8B-B14F-4D97-AF65-F5344CB8AC3E}">
        <p14:creationId xmlns:p14="http://schemas.microsoft.com/office/powerpoint/2010/main" val="3313534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E73741-7862-57C5-A487-8F97F4730BD9}"/>
              </a:ext>
            </a:extLst>
          </p:cNvPr>
          <p:cNvSpPr>
            <a:spLocks noGrp="1"/>
          </p:cNvSpPr>
          <p:nvPr>
            <p:ph type="title"/>
          </p:nvPr>
        </p:nvSpPr>
        <p:spPr/>
        <p:txBody>
          <a:bodyPr/>
          <a:lstStyle/>
          <a:p>
            <a:r>
              <a:rPr lang="en-US" sz="3600" dirty="0"/>
              <a:t>Agenda</a:t>
            </a:r>
            <a:endParaRPr lang="en-US" dirty="0"/>
          </a:p>
        </p:txBody>
      </p:sp>
      <p:graphicFrame>
        <p:nvGraphicFramePr>
          <p:cNvPr id="7" name="Table 7">
            <a:extLst>
              <a:ext uri="{FF2B5EF4-FFF2-40B4-BE49-F238E27FC236}">
                <a16:creationId xmlns:a16="http://schemas.microsoft.com/office/drawing/2014/main" id="{4432F262-C778-1C8E-BB65-B24D2781FB64}"/>
              </a:ext>
            </a:extLst>
          </p:cNvPr>
          <p:cNvGraphicFramePr>
            <a:graphicFrameLocks noGrp="1"/>
          </p:cNvGraphicFramePr>
          <p:nvPr>
            <p:ph idx="1"/>
            <p:extLst>
              <p:ext uri="{D42A27DB-BD31-4B8C-83A1-F6EECF244321}">
                <p14:modId xmlns:p14="http://schemas.microsoft.com/office/powerpoint/2010/main" val="588591462"/>
              </p:ext>
            </p:extLst>
          </p:nvPr>
        </p:nvGraphicFramePr>
        <p:xfrm>
          <a:off x="578318" y="1108710"/>
          <a:ext cx="3943350" cy="2499360"/>
        </p:xfrm>
        <a:graphic>
          <a:graphicData uri="http://schemas.openxmlformats.org/drawingml/2006/table">
            <a:tbl>
              <a:tblPr firstRow="1" bandRow="1">
                <a:tableStyleId>{3B4B98B0-60AC-42C2-AFA5-B58CD77FA1E5}</a:tableStyleId>
              </a:tblPr>
              <a:tblGrid>
                <a:gridCol w="2924903">
                  <a:extLst>
                    <a:ext uri="{9D8B030D-6E8A-4147-A177-3AD203B41FA5}">
                      <a16:colId xmlns:a16="http://schemas.microsoft.com/office/drawing/2014/main" val="918602282"/>
                    </a:ext>
                  </a:extLst>
                </a:gridCol>
                <a:gridCol w="1018447">
                  <a:extLst>
                    <a:ext uri="{9D8B030D-6E8A-4147-A177-3AD203B41FA5}">
                      <a16:colId xmlns:a16="http://schemas.microsoft.com/office/drawing/2014/main" val="820058300"/>
                    </a:ext>
                  </a:extLst>
                </a:gridCol>
              </a:tblGrid>
              <a:tr h="206216">
                <a:tc>
                  <a:txBody>
                    <a:bodyPr/>
                    <a:lstStyle/>
                    <a:p>
                      <a:r>
                        <a:rPr lang="en-US" sz="1600" dirty="0">
                          <a:solidFill>
                            <a:srgbClr val="FFFFFF"/>
                          </a:solidFill>
                        </a:rPr>
                        <a:t>Module/Topic</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r>
                        <a:rPr lang="en-US" sz="1600" dirty="0">
                          <a:solidFill>
                            <a:srgbClr val="FFFFFF"/>
                          </a:solidFill>
                        </a:rPr>
                        <a:t>Est. Timing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604474211"/>
                  </a:ext>
                </a:extLst>
              </a:tr>
              <a:tr h="206216">
                <a:tc>
                  <a:txBody>
                    <a:bodyPr/>
                    <a:lstStyle/>
                    <a:p>
                      <a:r>
                        <a:rPr lang="en-US" sz="1600" dirty="0"/>
                        <a:t>Course Introduction</a:t>
                      </a:r>
                    </a:p>
                  </a:txBody>
                  <a:tcPr>
                    <a:lnL w="12700" cap="flat" cmpd="sng" algn="ctr">
                      <a:solidFill>
                        <a:schemeClr val="tx1"/>
                      </a:solidFill>
                      <a:prstDash val="solid"/>
                      <a:round/>
                      <a:headEnd type="none" w="med" len="med"/>
                      <a:tailEnd type="none" w="med" len="med"/>
                    </a:lnL>
                  </a:tcPr>
                </a:tc>
                <a:tc>
                  <a:txBody>
                    <a:bodyPr/>
                    <a:lstStyle/>
                    <a:p>
                      <a:r>
                        <a:rPr lang="en-US" sz="1600" dirty="0"/>
                        <a:t>5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79466076"/>
                  </a:ext>
                </a:extLst>
              </a:tr>
              <a:tr h="206216">
                <a:tc>
                  <a:txBody>
                    <a:bodyPr/>
                    <a:lstStyle/>
                    <a:p>
                      <a:r>
                        <a:rPr lang="en-US" sz="1600" dirty="0"/>
                        <a:t>New York State Law Updates</a:t>
                      </a:r>
                    </a:p>
                  </a:txBody>
                  <a:tcPr>
                    <a:lnL w="12700" cap="flat" cmpd="sng" algn="ctr">
                      <a:solidFill>
                        <a:schemeClr val="tx1"/>
                      </a:solidFill>
                      <a:prstDash val="solid"/>
                      <a:round/>
                      <a:headEnd type="none" w="med" len="med"/>
                      <a:tailEnd type="none" w="med" len="med"/>
                    </a:lnL>
                  </a:tcPr>
                </a:tc>
                <a:tc>
                  <a:txBody>
                    <a:bodyPr/>
                    <a:lstStyle/>
                    <a:p>
                      <a:r>
                        <a:rPr lang="en-US" sz="1600" dirty="0"/>
                        <a:t>20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52222165"/>
                  </a:ext>
                </a:extLst>
              </a:tr>
              <a:tr h="206216">
                <a:tc>
                  <a:txBody>
                    <a:bodyPr/>
                    <a:lstStyle/>
                    <a:p>
                      <a:r>
                        <a:rPr lang="en-US" sz="1600" dirty="0"/>
                        <a:t>Classroom Management</a:t>
                      </a:r>
                    </a:p>
                  </a:txBody>
                  <a:tcPr>
                    <a:lnL w="12700" cap="flat" cmpd="sng" algn="ctr">
                      <a:solidFill>
                        <a:schemeClr val="tx1"/>
                      </a:solidFill>
                      <a:prstDash val="solid"/>
                      <a:round/>
                      <a:headEnd type="none" w="med" len="med"/>
                      <a:tailEnd type="none" w="med" len="med"/>
                    </a:lnL>
                  </a:tcPr>
                </a:tc>
                <a:tc>
                  <a:txBody>
                    <a:bodyPr/>
                    <a:lstStyle/>
                    <a:p>
                      <a:r>
                        <a:rPr lang="en-US" sz="1600" dirty="0"/>
                        <a:t>15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5246445"/>
                  </a:ext>
                </a:extLst>
              </a:tr>
              <a:tr h="206216">
                <a:tc>
                  <a:txBody>
                    <a:bodyPr/>
                    <a:lstStyle/>
                    <a:p>
                      <a:r>
                        <a:rPr lang="en-US" sz="1600" dirty="0"/>
                        <a:t>Classroom Safety</a:t>
                      </a:r>
                    </a:p>
                  </a:txBody>
                  <a:tcPr>
                    <a:lnL w="12700" cap="flat" cmpd="sng" algn="ctr">
                      <a:solidFill>
                        <a:schemeClr val="tx1"/>
                      </a:solidFill>
                      <a:prstDash val="solid"/>
                      <a:round/>
                      <a:headEnd type="none" w="med" len="med"/>
                      <a:tailEnd type="none" w="med" len="med"/>
                    </a:lnL>
                  </a:tcPr>
                </a:tc>
                <a:tc>
                  <a:txBody>
                    <a:bodyPr/>
                    <a:lstStyle/>
                    <a:p>
                      <a:r>
                        <a:rPr lang="en-US" sz="1600" dirty="0"/>
                        <a:t>40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4908712"/>
                  </a:ext>
                </a:extLst>
              </a:tr>
              <a:tr h="206216">
                <a:tc>
                  <a:txBody>
                    <a:bodyPr/>
                    <a:lstStyle/>
                    <a:p>
                      <a:r>
                        <a:rPr lang="en-US" sz="1600" dirty="0"/>
                        <a:t>Choice Theory and Reality Therapy Refresher</a:t>
                      </a:r>
                    </a:p>
                  </a:txBody>
                  <a:tcPr>
                    <a:lnL w="12700" cap="flat" cmpd="sng" algn="ctr">
                      <a:solidFill>
                        <a:schemeClr val="tx1"/>
                      </a:solidFill>
                      <a:prstDash val="solid"/>
                      <a:round/>
                      <a:headEnd type="none" w="med" len="med"/>
                      <a:tailEnd type="none" w="med" len="med"/>
                    </a:lnL>
                  </a:tcPr>
                </a:tc>
                <a:tc>
                  <a:txBody>
                    <a:bodyPr/>
                    <a:lstStyle/>
                    <a:p>
                      <a:r>
                        <a:rPr lang="en-US" sz="1600" dirty="0"/>
                        <a:t>25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6754680"/>
                  </a:ext>
                </a:extLst>
              </a:tr>
            </a:tbl>
          </a:graphicData>
        </a:graphic>
      </p:graphicFrame>
      <p:graphicFrame>
        <p:nvGraphicFramePr>
          <p:cNvPr id="2" name="Table 7">
            <a:extLst>
              <a:ext uri="{FF2B5EF4-FFF2-40B4-BE49-F238E27FC236}">
                <a16:creationId xmlns:a16="http://schemas.microsoft.com/office/drawing/2014/main" id="{DF1819B2-BAFD-A1C0-F5EB-42334C751B0D}"/>
              </a:ext>
            </a:extLst>
          </p:cNvPr>
          <p:cNvGraphicFramePr>
            <a:graphicFrameLocks/>
          </p:cNvGraphicFramePr>
          <p:nvPr>
            <p:extLst>
              <p:ext uri="{D42A27DB-BD31-4B8C-83A1-F6EECF244321}">
                <p14:modId xmlns:p14="http://schemas.microsoft.com/office/powerpoint/2010/main" val="1004852410"/>
              </p:ext>
            </p:extLst>
          </p:nvPr>
        </p:nvGraphicFramePr>
        <p:xfrm>
          <a:off x="4614821" y="1108710"/>
          <a:ext cx="3943350" cy="2255520"/>
        </p:xfrm>
        <a:graphic>
          <a:graphicData uri="http://schemas.openxmlformats.org/drawingml/2006/table">
            <a:tbl>
              <a:tblPr firstRow="1" bandRow="1">
                <a:tableStyleId>{3B4B98B0-60AC-42C2-AFA5-B58CD77FA1E5}</a:tableStyleId>
              </a:tblPr>
              <a:tblGrid>
                <a:gridCol w="2937885">
                  <a:extLst>
                    <a:ext uri="{9D8B030D-6E8A-4147-A177-3AD203B41FA5}">
                      <a16:colId xmlns:a16="http://schemas.microsoft.com/office/drawing/2014/main" val="918602282"/>
                    </a:ext>
                  </a:extLst>
                </a:gridCol>
                <a:gridCol w="1005465">
                  <a:extLst>
                    <a:ext uri="{9D8B030D-6E8A-4147-A177-3AD203B41FA5}">
                      <a16:colId xmlns:a16="http://schemas.microsoft.com/office/drawing/2014/main" val="820058300"/>
                    </a:ext>
                  </a:extLst>
                </a:gridCol>
              </a:tblGrid>
              <a:tr h="206216">
                <a:tc>
                  <a:txBody>
                    <a:bodyPr/>
                    <a:lstStyle/>
                    <a:p>
                      <a:r>
                        <a:rPr lang="en-US" sz="1600" dirty="0">
                          <a:solidFill>
                            <a:srgbClr val="FFFFFF"/>
                          </a:solidFill>
                        </a:rPr>
                        <a:t>Module/Topic</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r>
                        <a:rPr lang="en-US" sz="1600" dirty="0">
                          <a:solidFill>
                            <a:srgbClr val="FFFFFF"/>
                          </a:solidFill>
                        </a:rPr>
                        <a:t>Est. Timing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604474211"/>
                  </a:ext>
                </a:extLst>
              </a:tr>
              <a:tr h="206216">
                <a:tc>
                  <a:txBody>
                    <a:bodyPr/>
                    <a:lstStyle/>
                    <a:p>
                      <a:r>
                        <a:rPr lang="en-US" sz="1600" dirty="0"/>
                        <a:t>Defensive Driving Foundations</a:t>
                      </a:r>
                    </a:p>
                  </a:txBody>
                  <a:tcPr>
                    <a:lnL w="12700" cap="flat" cmpd="sng" algn="ctr">
                      <a:solidFill>
                        <a:schemeClr val="tx1"/>
                      </a:solidFill>
                      <a:prstDash val="solid"/>
                      <a:round/>
                      <a:headEnd type="none" w="med" len="med"/>
                      <a:tailEnd type="none" w="med" len="med"/>
                    </a:lnL>
                  </a:tcPr>
                </a:tc>
                <a:tc>
                  <a:txBody>
                    <a:bodyPr/>
                    <a:lstStyle/>
                    <a:p>
                      <a:r>
                        <a:rPr lang="en-US" sz="1600" dirty="0"/>
                        <a:t>80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3473109"/>
                  </a:ext>
                </a:extLst>
              </a:tr>
              <a:tr h="206216">
                <a:tc>
                  <a:txBody>
                    <a:bodyPr/>
                    <a:lstStyle/>
                    <a:p>
                      <a:r>
                        <a:rPr lang="en-US" sz="1600" dirty="0"/>
                        <a:t>Distracted Driving</a:t>
                      </a:r>
                    </a:p>
                  </a:txBody>
                  <a:tcPr>
                    <a:lnL w="12700" cap="flat" cmpd="sng" algn="ctr">
                      <a:solidFill>
                        <a:schemeClr val="tx1"/>
                      </a:solidFill>
                      <a:prstDash val="solid"/>
                      <a:round/>
                      <a:headEnd type="none" w="med" len="med"/>
                      <a:tailEnd type="none" w="med" len="med"/>
                    </a:lnL>
                  </a:tcPr>
                </a:tc>
                <a:tc>
                  <a:txBody>
                    <a:bodyPr/>
                    <a:lstStyle/>
                    <a:p>
                      <a:r>
                        <a:rPr lang="en-US" sz="1600" dirty="0"/>
                        <a:t>90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79466076"/>
                  </a:ext>
                </a:extLst>
              </a:tr>
              <a:tr h="206216">
                <a:tc>
                  <a:txBody>
                    <a:bodyPr/>
                    <a:lstStyle/>
                    <a:p>
                      <a:r>
                        <a:rPr lang="en-US" sz="1600" dirty="0"/>
                        <a:t>Open Forum</a:t>
                      </a:r>
                    </a:p>
                  </a:txBody>
                  <a:tcPr>
                    <a:lnL w="12700" cap="flat" cmpd="sng" algn="ctr">
                      <a:solidFill>
                        <a:schemeClr val="tx1"/>
                      </a:solidFill>
                      <a:prstDash val="solid"/>
                      <a:round/>
                      <a:headEnd type="none" w="med" len="med"/>
                      <a:tailEnd type="none" w="med" len="med"/>
                    </a:lnL>
                  </a:tcPr>
                </a:tc>
                <a:tc>
                  <a:txBody>
                    <a:bodyPr/>
                    <a:lstStyle/>
                    <a:p>
                      <a:r>
                        <a:rPr lang="en-US" sz="1600" dirty="0"/>
                        <a:t>20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5246445"/>
                  </a:ext>
                </a:extLst>
              </a:tr>
              <a:tr h="206216">
                <a:tc>
                  <a:txBody>
                    <a:bodyPr/>
                    <a:lstStyle/>
                    <a:p>
                      <a:r>
                        <a:rPr lang="en-US" sz="1600" dirty="0"/>
                        <a:t>NY Administrative Content</a:t>
                      </a:r>
                    </a:p>
                  </a:txBody>
                  <a:tcPr>
                    <a:lnL w="12700" cap="flat" cmpd="sng" algn="ctr">
                      <a:solidFill>
                        <a:schemeClr val="tx1"/>
                      </a:solidFill>
                      <a:prstDash val="solid"/>
                      <a:round/>
                      <a:headEnd type="none" w="med" len="med"/>
                      <a:tailEnd type="none" w="med" len="med"/>
                    </a:lnL>
                  </a:tcPr>
                </a:tc>
                <a:tc>
                  <a:txBody>
                    <a:bodyPr/>
                    <a:lstStyle/>
                    <a:p>
                      <a:r>
                        <a:rPr lang="en-US" sz="1600" dirty="0"/>
                        <a:t>20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77872219"/>
                  </a:ext>
                </a:extLst>
              </a:tr>
              <a:tr h="206216">
                <a:tc>
                  <a:txBody>
                    <a:bodyPr/>
                    <a:lstStyle/>
                    <a:p>
                      <a:r>
                        <a:rPr lang="en-US" sz="1600" dirty="0"/>
                        <a:t>Course Summary</a:t>
                      </a:r>
                    </a:p>
                  </a:txBody>
                  <a:tcPr>
                    <a:lnL w="12700" cap="flat" cmpd="sng" algn="ctr">
                      <a:solidFill>
                        <a:schemeClr val="tx1"/>
                      </a:solidFill>
                      <a:prstDash val="solid"/>
                      <a:round/>
                      <a:headEnd type="none" w="med" len="med"/>
                      <a:tailEnd type="none" w="med" len="med"/>
                    </a:lnL>
                  </a:tcPr>
                </a:tc>
                <a:tc>
                  <a:txBody>
                    <a:bodyPr/>
                    <a:lstStyle/>
                    <a:p>
                      <a:r>
                        <a:rPr lang="en-US" sz="1600" dirty="0"/>
                        <a:t>5 min.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24908712"/>
                  </a:ext>
                </a:extLst>
              </a:tr>
            </a:tbl>
          </a:graphicData>
        </a:graphic>
      </p:graphicFrame>
    </p:spTree>
    <p:custDataLst>
      <p:tags r:id="rId1"/>
    </p:custDataLst>
    <p:extLst>
      <p:ext uri="{BB962C8B-B14F-4D97-AF65-F5344CB8AC3E}">
        <p14:creationId xmlns:p14="http://schemas.microsoft.com/office/powerpoint/2010/main" val="2050406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1EC0-1EE0-EA2B-C400-49B255E382F2}"/>
              </a:ext>
            </a:extLst>
          </p:cNvPr>
          <p:cNvSpPr>
            <a:spLocks noGrp="1"/>
          </p:cNvSpPr>
          <p:nvPr>
            <p:ph type="title"/>
          </p:nvPr>
        </p:nvSpPr>
        <p:spPr/>
        <p:txBody>
          <a:bodyPr/>
          <a:lstStyle/>
          <a:p>
            <a:r>
              <a:rPr lang="en-US" dirty="0"/>
              <a:t>Handling Participant Questions</a:t>
            </a:r>
          </a:p>
        </p:txBody>
      </p:sp>
      <p:sp>
        <p:nvSpPr>
          <p:cNvPr id="3" name="Content Placeholder 2">
            <a:extLst>
              <a:ext uri="{FF2B5EF4-FFF2-40B4-BE49-F238E27FC236}">
                <a16:creationId xmlns:a16="http://schemas.microsoft.com/office/drawing/2014/main" id="{936E70BD-BFED-05E9-AA22-E7FBEE214058}"/>
              </a:ext>
            </a:extLst>
          </p:cNvPr>
          <p:cNvSpPr>
            <a:spLocks noGrp="1"/>
          </p:cNvSpPr>
          <p:nvPr>
            <p:ph sz="half" idx="1"/>
          </p:nvPr>
        </p:nvSpPr>
        <p:spPr>
          <a:xfrm>
            <a:off x="196501" y="1194701"/>
            <a:ext cx="5318473" cy="2929624"/>
          </a:xfrm>
        </p:spPr>
        <p:txBody>
          <a:bodyPr>
            <a:noAutofit/>
          </a:bodyPr>
          <a:lstStyle/>
          <a:p>
            <a:r>
              <a:rPr lang="en-US" sz="2000" dirty="0"/>
              <a:t>Respect the questioner</a:t>
            </a:r>
          </a:p>
          <a:p>
            <a:r>
              <a:rPr lang="en-US" sz="2000" dirty="0"/>
              <a:t>Repeat the question</a:t>
            </a:r>
          </a:p>
          <a:p>
            <a:r>
              <a:rPr lang="en-US" sz="2000" dirty="0"/>
              <a:t>Integrate the question into discussion</a:t>
            </a:r>
          </a:p>
          <a:p>
            <a:r>
              <a:rPr lang="en-US" sz="2000" dirty="0"/>
              <a:t>Neutralize negative questions</a:t>
            </a:r>
          </a:p>
          <a:p>
            <a:r>
              <a:rPr lang="en-US" sz="2000" dirty="0"/>
              <a:t>It’s okay to say you don’t know an answer</a:t>
            </a:r>
          </a:p>
          <a:p>
            <a:r>
              <a:rPr lang="en-US" sz="2000" dirty="0"/>
              <a:t>Avoid long-winded answers</a:t>
            </a:r>
          </a:p>
          <a:p>
            <a:r>
              <a:rPr lang="en-US" sz="2000" dirty="0"/>
              <a:t>Ask if your answer was satisfactory</a:t>
            </a:r>
          </a:p>
          <a:p>
            <a:endParaRPr lang="en-US" sz="2000" dirty="0"/>
          </a:p>
        </p:txBody>
      </p:sp>
      <p:sp>
        <p:nvSpPr>
          <p:cNvPr id="4" name="Content Placeholder 3">
            <a:extLst>
              <a:ext uri="{FF2B5EF4-FFF2-40B4-BE49-F238E27FC236}">
                <a16:creationId xmlns:a16="http://schemas.microsoft.com/office/drawing/2014/main" id="{F1A56088-5971-76E2-43F1-70FF26569E72}"/>
              </a:ext>
            </a:extLst>
          </p:cNvPr>
          <p:cNvSpPr>
            <a:spLocks noGrp="1"/>
          </p:cNvSpPr>
          <p:nvPr>
            <p:ph sz="half" idx="2"/>
          </p:nvPr>
        </p:nvSpPr>
        <p:spPr>
          <a:xfrm>
            <a:off x="5514975" y="1185176"/>
            <a:ext cx="3305176" cy="1729474"/>
          </a:xfrm>
        </p:spPr>
        <p:txBody>
          <a:bodyPr/>
          <a:lstStyle/>
          <a:p>
            <a:pPr marL="0" indent="0" algn="ctr">
              <a:buNone/>
            </a:pPr>
            <a:r>
              <a:rPr lang="en-US" dirty="0">
                <a:solidFill>
                  <a:schemeClr val="accent2"/>
                </a:solidFill>
              </a:rPr>
              <a:t>Announce at the beginning of the course how you will handle questions</a:t>
            </a:r>
          </a:p>
        </p:txBody>
      </p:sp>
    </p:spTree>
    <p:custDataLst>
      <p:tags r:id="rId1"/>
    </p:custDataLst>
    <p:extLst>
      <p:ext uri="{BB962C8B-B14F-4D97-AF65-F5344CB8AC3E}">
        <p14:creationId xmlns:p14="http://schemas.microsoft.com/office/powerpoint/2010/main" val="21870966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E0D39-6187-B40E-5986-56A3CEF60E69}"/>
              </a:ext>
            </a:extLst>
          </p:cNvPr>
          <p:cNvSpPr>
            <a:spLocks noGrp="1"/>
          </p:cNvSpPr>
          <p:nvPr>
            <p:ph type="title"/>
          </p:nvPr>
        </p:nvSpPr>
        <p:spPr/>
        <p:txBody>
          <a:bodyPr/>
          <a:lstStyle/>
          <a:p>
            <a:r>
              <a:rPr lang="en-US" dirty="0"/>
              <a:t>Societal Impact</a:t>
            </a:r>
          </a:p>
        </p:txBody>
      </p:sp>
      <p:sp>
        <p:nvSpPr>
          <p:cNvPr id="6" name="Content Placeholder 5">
            <a:extLst>
              <a:ext uri="{FF2B5EF4-FFF2-40B4-BE49-F238E27FC236}">
                <a16:creationId xmlns:a16="http://schemas.microsoft.com/office/drawing/2014/main" id="{1EA716DA-66C9-2B0D-292D-106F4C5356A4}"/>
              </a:ext>
            </a:extLst>
          </p:cNvPr>
          <p:cNvSpPr>
            <a:spLocks noGrp="1"/>
          </p:cNvSpPr>
          <p:nvPr>
            <p:ph idx="1"/>
          </p:nvPr>
        </p:nvSpPr>
        <p:spPr>
          <a:xfrm>
            <a:off x="628649" y="1201768"/>
            <a:ext cx="7886700" cy="1637067"/>
          </a:xfrm>
        </p:spPr>
        <p:txBody>
          <a:bodyPr/>
          <a:lstStyle/>
          <a:p>
            <a:pPr marL="0" indent="0" algn="ctr">
              <a:buNone/>
            </a:pPr>
            <a:r>
              <a:rPr lang="en-US" sz="5400" b="1" dirty="0">
                <a:solidFill>
                  <a:schemeClr val="tx2"/>
                </a:solidFill>
                <a:latin typeface="HurmeGeometricSans4 Black" panose="020B0A00020000000000" pitchFamily="34" charset="0"/>
              </a:rPr>
              <a:t>$120 million</a:t>
            </a:r>
          </a:p>
          <a:p>
            <a:pPr marL="0" indent="0" algn="ctr">
              <a:buNone/>
            </a:pPr>
            <a:r>
              <a:rPr lang="en-US" sz="3600" dirty="0">
                <a:solidFill>
                  <a:srgbClr val="000000"/>
                </a:solidFill>
              </a:rPr>
              <a:t>every single day of the year!</a:t>
            </a:r>
          </a:p>
        </p:txBody>
      </p:sp>
      <p:sp>
        <p:nvSpPr>
          <p:cNvPr id="8" name="TextBox 7">
            <a:extLst>
              <a:ext uri="{FF2B5EF4-FFF2-40B4-BE49-F238E27FC236}">
                <a16:creationId xmlns:a16="http://schemas.microsoft.com/office/drawing/2014/main" id="{2E9A55E8-1335-15EB-664F-F581907ECAFE}"/>
              </a:ext>
            </a:extLst>
          </p:cNvPr>
          <p:cNvSpPr txBox="1"/>
          <p:nvPr/>
        </p:nvSpPr>
        <p:spPr>
          <a:xfrm>
            <a:off x="2725152" y="3094889"/>
            <a:ext cx="3693695" cy="1015663"/>
          </a:xfrm>
          <a:prstGeom prst="rect">
            <a:avLst/>
          </a:prstGeom>
          <a:noFill/>
        </p:spPr>
        <p:txBody>
          <a:bodyPr wrap="square">
            <a:spAutoFit/>
          </a:bodyPr>
          <a:lstStyle/>
          <a:p>
            <a:pPr algn="ctr"/>
            <a:r>
              <a:rPr lang="en-US" dirty="0">
                <a:solidFill>
                  <a:srgbClr val="000000"/>
                </a:solidFill>
                <a:latin typeface="Roboto" panose="02000000000000000000" pitchFamily="2" charset="0"/>
              </a:rPr>
              <a:t>Plus, the indirect costs </a:t>
            </a:r>
            <a:br>
              <a:rPr lang="en-US" dirty="0">
                <a:solidFill>
                  <a:srgbClr val="000000"/>
                </a:solidFill>
                <a:latin typeface="Roboto" panose="02000000000000000000" pitchFamily="2" charset="0"/>
              </a:rPr>
            </a:br>
            <a:r>
              <a:rPr lang="en-US" sz="2400" b="1" dirty="0">
                <a:solidFill>
                  <a:srgbClr val="00843D"/>
                </a:solidFill>
                <a:latin typeface="Roboto" panose="02000000000000000000" pitchFamily="2" charset="0"/>
              </a:rPr>
              <a:t>more than triple </a:t>
            </a:r>
            <a:r>
              <a:rPr lang="en-US" b="0" dirty="0">
                <a:solidFill>
                  <a:srgbClr val="000000"/>
                </a:solidFill>
                <a:latin typeface="Roboto" panose="02000000000000000000" pitchFamily="2" charset="0"/>
              </a:rPr>
              <a:t>the financial impact on us as a society</a:t>
            </a:r>
            <a:endParaRPr lang="en-US" sz="200" b="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46527978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9AD9BF-3378-4AC0-0165-ABBD2A304395}"/>
              </a:ext>
            </a:extLst>
          </p:cNvPr>
          <p:cNvSpPr>
            <a:spLocks noGrp="1"/>
          </p:cNvSpPr>
          <p:nvPr>
            <p:ph type="title"/>
          </p:nvPr>
        </p:nvSpPr>
        <p:spPr/>
        <p:txBody>
          <a:bodyPr/>
          <a:lstStyle/>
          <a:p>
            <a:r>
              <a:rPr lang="en-US" dirty="0"/>
              <a:t>Employer Impact</a:t>
            </a:r>
          </a:p>
        </p:txBody>
      </p:sp>
      <p:pic>
        <p:nvPicPr>
          <p:cNvPr id="8" name="Picture 7">
            <a:extLst>
              <a:ext uri="{FF2B5EF4-FFF2-40B4-BE49-F238E27FC236}">
                <a16:creationId xmlns:a16="http://schemas.microsoft.com/office/drawing/2014/main" id="{D0778049-3C16-8CF8-3AC5-4D9DDBC3476C}"/>
              </a:ext>
            </a:extLst>
          </p:cNvPr>
          <p:cNvPicPr>
            <a:picLocks noChangeAspect="1"/>
          </p:cNvPicPr>
          <p:nvPr/>
        </p:nvPicPr>
        <p:blipFill>
          <a:blip r:embed="rId4"/>
          <a:stretch>
            <a:fillRect/>
          </a:stretch>
        </p:blipFill>
        <p:spPr>
          <a:xfrm>
            <a:off x="0" y="1479447"/>
            <a:ext cx="9144000" cy="2184605"/>
          </a:xfrm>
          <a:prstGeom prst="rect">
            <a:avLst/>
          </a:prstGeom>
        </p:spPr>
      </p:pic>
    </p:spTree>
    <p:custDataLst>
      <p:tags r:id="rId1"/>
    </p:custDataLst>
    <p:extLst>
      <p:ext uri="{BB962C8B-B14F-4D97-AF65-F5344CB8AC3E}">
        <p14:creationId xmlns:p14="http://schemas.microsoft.com/office/powerpoint/2010/main" val="31163694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991E3-44ED-0C61-7503-691AB6E99880}"/>
              </a:ext>
            </a:extLst>
          </p:cNvPr>
          <p:cNvSpPr>
            <a:spLocks noGrp="1"/>
          </p:cNvSpPr>
          <p:nvPr>
            <p:ph type="title"/>
          </p:nvPr>
        </p:nvSpPr>
        <p:spPr/>
        <p:txBody>
          <a:bodyPr/>
          <a:lstStyle/>
          <a:p>
            <a:r>
              <a:rPr lang="en-US" dirty="0"/>
              <a:t>Employer Impact</a:t>
            </a:r>
          </a:p>
        </p:txBody>
      </p:sp>
      <p:sp>
        <p:nvSpPr>
          <p:cNvPr id="6" name="Content Placeholder 5">
            <a:extLst>
              <a:ext uri="{FF2B5EF4-FFF2-40B4-BE49-F238E27FC236}">
                <a16:creationId xmlns:a16="http://schemas.microsoft.com/office/drawing/2014/main" id="{D7B9376C-7D0B-84D9-AA80-91C319A03DB5}"/>
              </a:ext>
            </a:extLst>
          </p:cNvPr>
          <p:cNvSpPr>
            <a:spLocks noGrp="1"/>
          </p:cNvSpPr>
          <p:nvPr>
            <p:ph idx="1"/>
          </p:nvPr>
        </p:nvSpPr>
        <p:spPr>
          <a:xfrm>
            <a:off x="558571" y="1525319"/>
            <a:ext cx="4086740" cy="1843523"/>
          </a:xfrm>
        </p:spPr>
        <p:txBody>
          <a:bodyPr/>
          <a:lstStyle/>
          <a:p>
            <a:pPr marL="0" indent="0">
              <a:buNone/>
            </a:pPr>
            <a:r>
              <a:rPr lang="en-US" sz="2000" dirty="0"/>
              <a:t>Beyond the safety issues and direct costs associated with an employee crash, employers and employees are now being held legally responsible.</a:t>
            </a:r>
          </a:p>
        </p:txBody>
      </p:sp>
      <p:pic>
        <p:nvPicPr>
          <p:cNvPr id="8" name="Picture 7">
            <a:extLst>
              <a:ext uri="{FF2B5EF4-FFF2-40B4-BE49-F238E27FC236}">
                <a16:creationId xmlns:a16="http://schemas.microsoft.com/office/drawing/2014/main" id="{99EAFE2D-3648-CF27-D09B-C56D925C1BB5}"/>
              </a:ext>
            </a:extLst>
          </p:cNvPr>
          <p:cNvPicPr>
            <a:picLocks noChangeAspect="1"/>
          </p:cNvPicPr>
          <p:nvPr/>
        </p:nvPicPr>
        <p:blipFill>
          <a:blip r:embed="rId4"/>
          <a:stretch>
            <a:fillRect/>
          </a:stretch>
        </p:blipFill>
        <p:spPr>
          <a:xfrm>
            <a:off x="4645311" y="854242"/>
            <a:ext cx="3496698" cy="2803242"/>
          </a:xfrm>
          <a:prstGeom prst="rect">
            <a:avLst/>
          </a:prstGeom>
        </p:spPr>
      </p:pic>
    </p:spTree>
    <p:custDataLst>
      <p:tags r:id="rId1"/>
    </p:custDataLst>
    <p:extLst>
      <p:ext uri="{BB962C8B-B14F-4D97-AF65-F5344CB8AC3E}">
        <p14:creationId xmlns:p14="http://schemas.microsoft.com/office/powerpoint/2010/main" val="331156977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8CFCB-8164-E30C-CEC0-46C9B6AA4656}"/>
              </a:ext>
            </a:extLst>
          </p:cNvPr>
          <p:cNvSpPr>
            <a:spLocks noGrp="1"/>
          </p:cNvSpPr>
          <p:nvPr>
            <p:ph type="title"/>
          </p:nvPr>
        </p:nvSpPr>
        <p:spPr/>
        <p:txBody>
          <a:bodyPr/>
          <a:lstStyle/>
          <a:p>
            <a:r>
              <a:rPr lang="en-US" dirty="0"/>
              <a:t>Employer Impact</a:t>
            </a:r>
          </a:p>
        </p:txBody>
      </p:sp>
      <p:sp>
        <p:nvSpPr>
          <p:cNvPr id="6" name="Content Placeholder 5">
            <a:extLst>
              <a:ext uri="{FF2B5EF4-FFF2-40B4-BE49-F238E27FC236}">
                <a16:creationId xmlns:a16="http://schemas.microsoft.com/office/drawing/2014/main" id="{CAE6B5E9-21D1-30F8-CD6D-CE192790DB93}"/>
              </a:ext>
            </a:extLst>
          </p:cNvPr>
          <p:cNvSpPr>
            <a:spLocks noGrp="1"/>
          </p:cNvSpPr>
          <p:nvPr>
            <p:ph idx="1"/>
          </p:nvPr>
        </p:nvSpPr>
        <p:spPr>
          <a:xfrm>
            <a:off x="196502" y="1202386"/>
            <a:ext cx="4266525" cy="3262312"/>
          </a:xfrm>
        </p:spPr>
        <p:txBody>
          <a:bodyPr/>
          <a:lstStyle/>
          <a:p>
            <a:pPr marL="0" indent="0">
              <a:buNone/>
            </a:pPr>
            <a:r>
              <a:rPr lang="en-US" dirty="0"/>
              <a:t>If an employee is involved in a conversation while driving, their </a:t>
            </a:r>
            <a:r>
              <a:rPr lang="en-US" b="1" dirty="0">
                <a:solidFill>
                  <a:schemeClr val="accent4"/>
                </a:solidFill>
              </a:rPr>
              <a:t>attention to a customer on the phone is less than 50%</a:t>
            </a:r>
            <a:r>
              <a:rPr lang="en-US" dirty="0"/>
              <a:t>.</a:t>
            </a:r>
          </a:p>
        </p:txBody>
      </p:sp>
      <p:pic>
        <p:nvPicPr>
          <p:cNvPr id="8" name="Picture 7">
            <a:extLst>
              <a:ext uri="{FF2B5EF4-FFF2-40B4-BE49-F238E27FC236}">
                <a16:creationId xmlns:a16="http://schemas.microsoft.com/office/drawing/2014/main" id="{17DE9DA7-6706-B076-3976-945E23D75A6E}"/>
              </a:ext>
            </a:extLst>
          </p:cNvPr>
          <p:cNvPicPr>
            <a:picLocks noChangeAspect="1"/>
          </p:cNvPicPr>
          <p:nvPr/>
        </p:nvPicPr>
        <p:blipFill>
          <a:blip r:embed="rId4"/>
          <a:stretch>
            <a:fillRect/>
          </a:stretch>
        </p:blipFill>
        <p:spPr>
          <a:xfrm>
            <a:off x="4680974" y="945715"/>
            <a:ext cx="4120867" cy="2743527"/>
          </a:xfrm>
          <a:prstGeom prst="rect">
            <a:avLst/>
          </a:prstGeom>
        </p:spPr>
      </p:pic>
    </p:spTree>
    <p:custDataLst>
      <p:tags r:id="rId1"/>
    </p:custDataLst>
    <p:extLst>
      <p:ext uri="{BB962C8B-B14F-4D97-AF65-F5344CB8AC3E}">
        <p14:creationId xmlns:p14="http://schemas.microsoft.com/office/powerpoint/2010/main" val="13526660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80E8C0-B549-E689-C881-6D828F16FD61}"/>
              </a:ext>
            </a:extLst>
          </p:cNvPr>
          <p:cNvSpPr>
            <a:spLocks noGrp="1"/>
          </p:cNvSpPr>
          <p:nvPr>
            <p:ph type="title"/>
          </p:nvPr>
        </p:nvSpPr>
        <p:spPr/>
        <p:txBody>
          <a:bodyPr/>
          <a:lstStyle/>
          <a:p>
            <a:r>
              <a:rPr lang="en-US" dirty="0"/>
              <a:t>Personal Impact</a:t>
            </a:r>
          </a:p>
        </p:txBody>
      </p:sp>
      <p:sp>
        <p:nvSpPr>
          <p:cNvPr id="6" name="Content Placeholder 5">
            <a:extLst>
              <a:ext uri="{FF2B5EF4-FFF2-40B4-BE49-F238E27FC236}">
                <a16:creationId xmlns:a16="http://schemas.microsoft.com/office/drawing/2014/main" id="{6F5DD70E-A6E0-715C-8C0B-0BCB632059BC}"/>
              </a:ext>
            </a:extLst>
          </p:cNvPr>
          <p:cNvSpPr>
            <a:spLocks noGrp="1"/>
          </p:cNvSpPr>
          <p:nvPr>
            <p:ph idx="1"/>
          </p:nvPr>
        </p:nvSpPr>
        <p:spPr>
          <a:xfrm>
            <a:off x="312820" y="1443541"/>
            <a:ext cx="4487779" cy="2334375"/>
          </a:xfrm>
        </p:spPr>
        <p:txBody>
          <a:bodyPr/>
          <a:lstStyle/>
          <a:p>
            <a:pPr marL="0" indent="0">
              <a:buNone/>
            </a:pPr>
            <a:r>
              <a:rPr lang="en-US" dirty="0"/>
              <a:t>There is no greater loss than the loss of a loved one, especially when it was completely preventable.</a:t>
            </a:r>
          </a:p>
        </p:txBody>
      </p:sp>
      <p:pic>
        <p:nvPicPr>
          <p:cNvPr id="8" name="Picture 7">
            <a:extLst>
              <a:ext uri="{FF2B5EF4-FFF2-40B4-BE49-F238E27FC236}">
                <a16:creationId xmlns:a16="http://schemas.microsoft.com/office/drawing/2014/main" id="{B55064EF-CD0B-1507-7424-77060AF8DD65}"/>
              </a:ext>
            </a:extLst>
          </p:cNvPr>
          <p:cNvPicPr>
            <a:picLocks noChangeAspect="1"/>
          </p:cNvPicPr>
          <p:nvPr/>
        </p:nvPicPr>
        <p:blipFill>
          <a:blip r:embed="rId4"/>
          <a:stretch>
            <a:fillRect/>
          </a:stretch>
        </p:blipFill>
        <p:spPr>
          <a:xfrm>
            <a:off x="4928612" y="945715"/>
            <a:ext cx="3902568" cy="2933509"/>
          </a:xfrm>
          <a:prstGeom prst="rect">
            <a:avLst/>
          </a:prstGeom>
        </p:spPr>
      </p:pic>
    </p:spTree>
    <p:custDataLst>
      <p:tags r:id="rId1"/>
    </p:custDataLst>
    <p:extLst>
      <p:ext uri="{BB962C8B-B14F-4D97-AF65-F5344CB8AC3E}">
        <p14:creationId xmlns:p14="http://schemas.microsoft.com/office/powerpoint/2010/main" val="10783496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01B118-73D3-855F-E57E-683A9627D093}"/>
              </a:ext>
            </a:extLst>
          </p:cNvPr>
          <p:cNvSpPr>
            <a:spLocks noGrp="1"/>
          </p:cNvSpPr>
          <p:nvPr>
            <p:ph type="title"/>
          </p:nvPr>
        </p:nvSpPr>
        <p:spPr/>
        <p:txBody>
          <a:bodyPr/>
          <a:lstStyle/>
          <a:p>
            <a:r>
              <a:rPr lang="en-US" dirty="0"/>
              <a:t>Personal Impact</a:t>
            </a:r>
          </a:p>
        </p:txBody>
      </p:sp>
      <p:sp>
        <p:nvSpPr>
          <p:cNvPr id="6" name="Content Placeholder 5">
            <a:extLst>
              <a:ext uri="{FF2B5EF4-FFF2-40B4-BE49-F238E27FC236}">
                <a16:creationId xmlns:a16="http://schemas.microsoft.com/office/drawing/2014/main" id="{570D2F59-C350-1D9B-28F6-F22A6382C21D}"/>
              </a:ext>
            </a:extLst>
          </p:cNvPr>
          <p:cNvSpPr>
            <a:spLocks noGrp="1"/>
          </p:cNvSpPr>
          <p:nvPr>
            <p:ph idx="1"/>
          </p:nvPr>
        </p:nvSpPr>
        <p:spPr>
          <a:xfrm>
            <a:off x="500486" y="1202386"/>
            <a:ext cx="4555972" cy="3262312"/>
          </a:xfrm>
        </p:spPr>
        <p:txBody>
          <a:bodyPr/>
          <a:lstStyle/>
          <a:p>
            <a:r>
              <a:rPr lang="en-US" dirty="0"/>
              <a:t>Property damage</a:t>
            </a:r>
          </a:p>
          <a:p>
            <a:r>
              <a:rPr lang="en-US" dirty="0"/>
              <a:t>Increased insurance rates</a:t>
            </a:r>
          </a:p>
          <a:p>
            <a:r>
              <a:rPr lang="en-US" dirty="0"/>
              <a:t>Lost wages</a:t>
            </a:r>
          </a:p>
          <a:p>
            <a:r>
              <a:rPr lang="en-US" dirty="0"/>
              <a:t>Legal fees</a:t>
            </a:r>
          </a:p>
        </p:txBody>
      </p:sp>
      <p:pic>
        <p:nvPicPr>
          <p:cNvPr id="8" name="Picture 7">
            <a:extLst>
              <a:ext uri="{FF2B5EF4-FFF2-40B4-BE49-F238E27FC236}">
                <a16:creationId xmlns:a16="http://schemas.microsoft.com/office/drawing/2014/main" id="{622778A3-0E2A-FADA-1539-7655AB5C346C}"/>
              </a:ext>
            </a:extLst>
          </p:cNvPr>
          <p:cNvPicPr>
            <a:picLocks noChangeAspect="1"/>
          </p:cNvPicPr>
          <p:nvPr/>
        </p:nvPicPr>
        <p:blipFill>
          <a:blip r:embed="rId4"/>
          <a:stretch>
            <a:fillRect/>
          </a:stretch>
        </p:blipFill>
        <p:spPr>
          <a:xfrm>
            <a:off x="5360442" y="662719"/>
            <a:ext cx="2564998" cy="3801979"/>
          </a:xfrm>
          <a:prstGeom prst="rect">
            <a:avLst/>
          </a:prstGeom>
        </p:spPr>
      </p:pic>
    </p:spTree>
    <p:custDataLst>
      <p:tags r:id="rId1"/>
    </p:custDataLst>
    <p:extLst>
      <p:ext uri="{BB962C8B-B14F-4D97-AF65-F5344CB8AC3E}">
        <p14:creationId xmlns:p14="http://schemas.microsoft.com/office/powerpoint/2010/main" val="306960885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B1F288-C338-8070-E288-8D9B00BE2B0F}"/>
              </a:ext>
            </a:extLst>
          </p:cNvPr>
          <p:cNvSpPr>
            <a:spLocks noGrp="1"/>
          </p:cNvSpPr>
          <p:nvPr>
            <p:ph type="title"/>
          </p:nvPr>
        </p:nvSpPr>
        <p:spPr/>
        <p:txBody>
          <a:bodyPr/>
          <a:lstStyle/>
          <a:p>
            <a:r>
              <a:rPr lang="en-US" dirty="0"/>
              <a:t>The Problem Is Growing</a:t>
            </a:r>
          </a:p>
        </p:txBody>
      </p:sp>
      <p:pic>
        <p:nvPicPr>
          <p:cNvPr id="12" name="Picture 11">
            <a:extLst>
              <a:ext uri="{FF2B5EF4-FFF2-40B4-BE49-F238E27FC236}">
                <a16:creationId xmlns:a16="http://schemas.microsoft.com/office/drawing/2014/main" id="{6EB65D3E-3E20-B438-A8B5-2E9DDEC12ACA}"/>
              </a:ext>
            </a:extLst>
          </p:cNvPr>
          <p:cNvPicPr>
            <a:picLocks noChangeAspect="1"/>
          </p:cNvPicPr>
          <p:nvPr/>
        </p:nvPicPr>
        <p:blipFill>
          <a:blip r:embed="rId4"/>
          <a:stretch>
            <a:fillRect/>
          </a:stretch>
        </p:blipFill>
        <p:spPr>
          <a:xfrm>
            <a:off x="3829558" y="1839300"/>
            <a:ext cx="2231715" cy="3304200"/>
          </a:xfrm>
          <a:prstGeom prst="rect">
            <a:avLst/>
          </a:prstGeom>
        </p:spPr>
      </p:pic>
      <p:pic>
        <p:nvPicPr>
          <p:cNvPr id="14" name="Picture 13">
            <a:extLst>
              <a:ext uri="{FF2B5EF4-FFF2-40B4-BE49-F238E27FC236}">
                <a16:creationId xmlns:a16="http://schemas.microsoft.com/office/drawing/2014/main" id="{2B132935-E473-2902-4A9B-C054D785651C}"/>
              </a:ext>
            </a:extLst>
          </p:cNvPr>
          <p:cNvPicPr>
            <a:picLocks noChangeAspect="1"/>
          </p:cNvPicPr>
          <p:nvPr/>
        </p:nvPicPr>
        <p:blipFill>
          <a:blip r:embed="rId5"/>
          <a:stretch>
            <a:fillRect/>
          </a:stretch>
        </p:blipFill>
        <p:spPr>
          <a:xfrm>
            <a:off x="351557" y="1179048"/>
            <a:ext cx="3106660" cy="2592897"/>
          </a:xfrm>
          <a:prstGeom prst="rect">
            <a:avLst/>
          </a:prstGeom>
        </p:spPr>
      </p:pic>
      <p:pic>
        <p:nvPicPr>
          <p:cNvPr id="16" name="Picture 15">
            <a:extLst>
              <a:ext uri="{FF2B5EF4-FFF2-40B4-BE49-F238E27FC236}">
                <a16:creationId xmlns:a16="http://schemas.microsoft.com/office/drawing/2014/main" id="{E2F0CF59-FF01-A838-8668-678C1F431401}"/>
              </a:ext>
            </a:extLst>
          </p:cNvPr>
          <p:cNvPicPr>
            <a:picLocks noChangeAspect="1"/>
          </p:cNvPicPr>
          <p:nvPr/>
        </p:nvPicPr>
        <p:blipFill>
          <a:blip r:embed="rId6"/>
          <a:stretch>
            <a:fillRect/>
          </a:stretch>
        </p:blipFill>
        <p:spPr>
          <a:xfrm>
            <a:off x="5685785" y="721457"/>
            <a:ext cx="3001005" cy="1850293"/>
          </a:xfrm>
          <a:prstGeom prst="rect">
            <a:avLst/>
          </a:prstGeom>
        </p:spPr>
      </p:pic>
    </p:spTree>
    <p:custDataLst>
      <p:tags r:id="rId1"/>
    </p:custDataLst>
    <p:extLst>
      <p:ext uri="{BB962C8B-B14F-4D97-AF65-F5344CB8AC3E}">
        <p14:creationId xmlns:p14="http://schemas.microsoft.com/office/powerpoint/2010/main" val="36481551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6D1BA-D03E-6EA1-4910-C40881307452}"/>
              </a:ext>
            </a:extLst>
          </p:cNvPr>
          <p:cNvSpPr>
            <a:spLocks noGrp="1"/>
          </p:cNvSpPr>
          <p:nvPr>
            <p:ph type="title"/>
          </p:nvPr>
        </p:nvSpPr>
        <p:spPr/>
        <p:txBody>
          <a:bodyPr/>
          <a:lstStyle/>
          <a:p>
            <a:r>
              <a:rPr lang="en-US" dirty="0"/>
              <a:t>In-Car Technologies</a:t>
            </a:r>
          </a:p>
        </p:txBody>
      </p:sp>
      <p:pic>
        <p:nvPicPr>
          <p:cNvPr id="8" name="Picture 7">
            <a:extLst>
              <a:ext uri="{FF2B5EF4-FFF2-40B4-BE49-F238E27FC236}">
                <a16:creationId xmlns:a16="http://schemas.microsoft.com/office/drawing/2014/main" id="{1C1C6D5C-8581-7169-66C6-5FF970160819}"/>
              </a:ext>
            </a:extLst>
          </p:cNvPr>
          <p:cNvPicPr>
            <a:picLocks noChangeAspect="1"/>
          </p:cNvPicPr>
          <p:nvPr/>
        </p:nvPicPr>
        <p:blipFill>
          <a:blip r:embed="rId4"/>
          <a:stretch>
            <a:fillRect/>
          </a:stretch>
        </p:blipFill>
        <p:spPr>
          <a:xfrm>
            <a:off x="1649830" y="1852749"/>
            <a:ext cx="5844339" cy="2551483"/>
          </a:xfrm>
          <a:prstGeom prst="rect">
            <a:avLst/>
          </a:prstGeom>
        </p:spPr>
      </p:pic>
    </p:spTree>
    <p:custDataLst>
      <p:tags r:id="rId1"/>
    </p:custDataLst>
    <p:extLst>
      <p:ext uri="{BB962C8B-B14F-4D97-AF65-F5344CB8AC3E}">
        <p14:creationId xmlns:p14="http://schemas.microsoft.com/office/powerpoint/2010/main" val="7907901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6D1BA-D03E-6EA1-4910-C40881307452}"/>
              </a:ext>
            </a:extLst>
          </p:cNvPr>
          <p:cNvSpPr>
            <a:spLocks noGrp="1"/>
          </p:cNvSpPr>
          <p:nvPr>
            <p:ph type="title"/>
          </p:nvPr>
        </p:nvSpPr>
        <p:spPr/>
        <p:txBody>
          <a:bodyPr/>
          <a:lstStyle/>
          <a:p>
            <a:r>
              <a:rPr lang="en-US" dirty="0"/>
              <a:t>In-Car Technologies</a:t>
            </a:r>
          </a:p>
        </p:txBody>
      </p:sp>
      <p:pic>
        <p:nvPicPr>
          <p:cNvPr id="8" name="Picture 7">
            <a:extLst>
              <a:ext uri="{FF2B5EF4-FFF2-40B4-BE49-F238E27FC236}">
                <a16:creationId xmlns:a16="http://schemas.microsoft.com/office/drawing/2014/main" id="{1C1C6D5C-8581-7169-66C6-5FF970160819}"/>
              </a:ext>
            </a:extLst>
          </p:cNvPr>
          <p:cNvPicPr>
            <a:picLocks noChangeAspect="1"/>
          </p:cNvPicPr>
          <p:nvPr/>
        </p:nvPicPr>
        <p:blipFill>
          <a:blip r:embed="rId4"/>
          <a:stretch>
            <a:fillRect/>
          </a:stretch>
        </p:blipFill>
        <p:spPr>
          <a:xfrm>
            <a:off x="1649830" y="1852749"/>
            <a:ext cx="5844339" cy="2551483"/>
          </a:xfrm>
          <a:prstGeom prst="rect">
            <a:avLst/>
          </a:prstGeom>
        </p:spPr>
      </p:pic>
      <p:pic>
        <p:nvPicPr>
          <p:cNvPr id="3" name="Picture 2">
            <a:extLst>
              <a:ext uri="{FF2B5EF4-FFF2-40B4-BE49-F238E27FC236}">
                <a16:creationId xmlns:a16="http://schemas.microsoft.com/office/drawing/2014/main" id="{0C31D820-3FD7-47AC-62B4-9E1A245084DE}"/>
              </a:ext>
            </a:extLst>
          </p:cNvPr>
          <p:cNvPicPr>
            <a:picLocks noChangeAspect="1"/>
          </p:cNvPicPr>
          <p:nvPr/>
        </p:nvPicPr>
        <p:blipFill>
          <a:blip r:embed="rId5"/>
          <a:stretch>
            <a:fillRect/>
          </a:stretch>
        </p:blipFill>
        <p:spPr>
          <a:xfrm>
            <a:off x="326792" y="973768"/>
            <a:ext cx="2154722" cy="2154722"/>
          </a:xfrm>
          <a:prstGeom prst="rect">
            <a:avLst/>
          </a:prstGeom>
        </p:spPr>
      </p:pic>
      <p:pic>
        <p:nvPicPr>
          <p:cNvPr id="6" name="Picture 5">
            <a:extLst>
              <a:ext uri="{FF2B5EF4-FFF2-40B4-BE49-F238E27FC236}">
                <a16:creationId xmlns:a16="http://schemas.microsoft.com/office/drawing/2014/main" id="{F87985E3-DEBE-7836-2D5F-F641D164E64D}"/>
              </a:ext>
            </a:extLst>
          </p:cNvPr>
          <p:cNvPicPr>
            <a:picLocks noChangeAspect="1"/>
          </p:cNvPicPr>
          <p:nvPr/>
        </p:nvPicPr>
        <p:blipFill>
          <a:blip r:embed="rId6"/>
          <a:stretch>
            <a:fillRect/>
          </a:stretch>
        </p:blipFill>
        <p:spPr>
          <a:xfrm>
            <a:off x="6506816" y="945715"/>
            <a:ext cx="2154722" cy="2154722"/>
          </a:xfrm>
          <a:prstGeom prst="rect">
            <a:avLst/>
          </a:prstGeom>
        </p:spPr>
      </p:pic>
    </p:spTree>
    <p:custDataLst>
      <p:tags r:id="rId1"/>
    </p:custDataLst>
    <p:extLst>
      <p:ext uri="{BB962C8B-B14F-4D97-AF65-F5344CB8AC3E}">
        <p14:creationId xmlns:p14="http://schemas.microsoft.com/office/powerpoint/2010/main" val="19034490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5107E-51A8-368E-616C-5D2E49C1A5DE}"/>
              </a:ext>
            </a:extLst>
          </p:cNvPr>
          <p:cNvSpPr>
            <a:spLocks noGrp="1"/>
          </p:cNvSpPr>
          <p:nvPr>
            <p:ph type="title"/>
          </p:nvPr>
        </p:nvSpPr>
        <p:spPr/>
        <p:txBody>
          <a:bodyPr/>
          <a:lstStyle/>
          <a:p>
            <a:r>
              <a:rPr lang="en-US" dirty="0"/>
              <a:t>Addressing Distracted Driving</a:t>
            </a:r>
          </a:p>
        </p:txBody>
      </p:sp>
      <p:pic>
        <p:nvPicPr>
          <p:cNvPr id="11" name="Content Placeholder 7">
            <a:extLst>
              <a:ext uri="{FF2B5EF4-FFF2-40B4-BE49-F238E27FC236}">
                <a16:creationId xmlns:a16="http://schemas.microsoft.com/office/drawing/2014/main" id="{1C30859D-DC4D-442C-58D3-543F849BCFFA}"/>
              </a:ext>
            </a:extLst>
          </p:cNvPr>
          <p:cNvPicPr>
            <a:picLocks noChangeAspect="1"/>
          </p:cNvPicPr>
          <p:nvPr/>
        </p:nvPicPr>
        <p:blipFill>
          <a:blip r:embed="rId4"/>
          <a:stretch>
            <a:fillRect/>
          </a:stretch>
        </p:blipFill>
        <p:spPr>
          <a:xfrm>
            <a:off x="1658401" y="1306512"/>
            <a:ext cx="5827198" cy="2173514"/>
          </a:xfrm>
          <a:prstGeom prst="rect">
            <a:avLst/>
          </a:prstGeom>
        </p:spPr>
      </p:pic>
    </p:spTree>
    <p:custDataLst>
      <p:tags r:id="rId1"/>
    </p:custDataLst>
    <p:extLst>
      <p:ext uri="{BB962C8B-B14F-4D97-AF65-F5344CB8AC3E}">
        <p14:creationId xmlns:p14="http://schemas.microsoft.com/office/powerpoint/2010/main" val="1231519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C835-5CDC-6A5E-75A1-4C71C255B4F5}"/>
              </a:ext>
            </a:extLst>
          </p:cNvPr>
          <p:cNvSpPr>
            <a:spLocks noGrp="1"/>
          </p:cNvSpPr>
          <p:nvPr>
            <p:ph type="title"/>
          </p:nvPr>
        </p:nvSpPr>
        <p:spPr/>
        <p:txBody>
          <a:bodyPr>
            <a:noAutofit/>
          </a:bodyPr>
          <a:lstStyle/>
          <a:p>
            <a:r>
              <a:rPr lang="en-US" dirty="0"/>
              <a:t>Focus on Participant Needs</a:t>
            </a:r>
            <a:br>
              <a:rPr lang="en-US" dirty="0"/>
            </a:br>
            <a:r>
              <a:rPr lang="en-US" dirty="0"/>
              <a:t/>
            </a:r>
            <a:br>
              <a:rPr lang="en-US" dirty="0"/>
            </a:br>
            <a:endParaRPr lang="en-US" dirty="0"/>
          </a:p>
        </p:txBody>
      </p:sp>
      <p:sp>
        <p:nvSpPr>
          <p:cNvPr id="5" name="Content Placeholder 4">
            <a:extLst>
              <a:ext uri="{FF2B5EF4-FFF2-40B4-BE49-F238E27FC236}">
                <a16:creationId xmlns:a16="http://schemas.microsoft.com/office/drawing/2014/main" id="{A77A4578-3FB3-864B-9FD6-58AB022F75E3}"/>
              </a:ext>
            </a:extLst>
          </p:cNvPr>
          <p:cNvSpPr>
            <a:spLocks noGrp="1"/>
          </p:cNvSpPr>
          <p:nvPr>
            <p:ph idx="1"/>
          </p:nvPr>
        </p:nvSpPr>
        <p:spPr>
          <a:xfrm>
            <a:off x="196502" y="1202386"/>
            <a:ext cx="5013673" cy="3262312"/>
          </a:xfrm>
        </p:spPr>
        <p:txBody>
          <a:bodyPr>
            <a:normAutofit/>
          </a:bodyPr>
          <a:lstStyle/>
          <a:p>
            <a:r>
              <a:rPr lang="en-US" sz="2000" dirty="0"/>
              <a:t>Make use of participants’ experience</a:t>
            </a:r>
          </a:p>
          <a:p>
            <a:r>
              <a:rPr lang="en-US" sz="2000" dirty="0"/>
              <a:t>Be sensitive to age and educational levels of group</a:t>
            </a:r>
          </a:p>
          <a:p>
            <a:r>
              <a:rPr lang="en-US" sz="2000" dirty="0"/>
              <a:t>Try to accommodate all learning styles (visual, auditory and kinesthetic)</a:t>
            </a:r>
          </a:p>
          <a:p>
            <a:r>
              <a:rPr lang="en-US" sz="2000" dirty="0"/>
              <a:t>Maintain your own enthusiasm</a:t>
            </a:r>
          </a:p>
          <a:p>
            <a:r>
              <a:rPr lang="en-US" sz="2000" dirty="0"/>
              <a:t>Be prepared for challenging participants</a:t>
            </a:r>
          </a:p>
        </p:txBody>
      </p:sp>
      <p:sp>
        <p:nvSpPr>
          <p:cNvPr id="8" name="TextBox 7">
            <a:extLst>
              <a:ext uri="{FF2B5EF4-FFF2-40B4-BE49-F238E27FC236}">
                <a16:creationId xmlns:a16="http://schemas.microsoft.com/office/drawing/2014/main" id="{DF37F1A8-920D-A767-F7BC-9F9C79E324AD}"/>
              </a:ext>
            </a:extLst>
          </p:cNvPr>
          <p:cNvSpPr txBox="1"/>
          <p:nvPr/>
        </p:nvSpPr>
        <p:spPr>
          <a:xfrm>
            <a:off x="5518498" y="1971585"/>
            <a:ext cx="3429000" cy="1200329"/>
          </a:xfrm>
          <a:prstGeom prst="rect">
            <a:avLst/>
          </a:prstGeom>
          <a:noFill/>
        </p:spPr>
        <p:txBody>
          <a:bodyPr wrap="square" rtlCol="0">
            <a:spAutoFit/>
          </a:bodyPr>
          <a:lstStyle/>
          <a:p>
            <a:pPr algn="ctr"/>
            <a:r>
              <a:rPr lang="en-US" sz="2400" b="1" dirty="0">
                <a:solidFill>
                  <a:schemeClr val="accent2"/>
                </a:solidFill>
                <a:latin typeface="Roboto" panose="02000000000000000000" pitchFamily="2" charset="0"/>
                <a:ea typeface="Roboto" panose="02000000000000000000" pitchFamily="2" charset="0"/>
                <a:cs typeface="Roboto" panose="02000000000000000000" pitchFamily="2" charset="0"/>
              </a:rPr>
              <a:t>You are there to give participants what THEY need from the course!</a:t>
            </a:r>
          </a:p>
        </p:txBody>
      </p:sp>
    </p:spTree>
    <p:custDataLst>
      <p:tags r:id="rId1"/>
    </p:custDataLst>
    <p:extLst>
      <p:ext uri="{BB962C8B-B14F-4D97-AF65-F5344CB8AC3E}">
        <p14:creationId xmlns:p14="http://schemas.microsoft.com/office/powerpoint/2010/main" val="140562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ED3EBE-0AE0-46C4-6C30-9C266EEF68FE}"/>
              </a:ext>
            </a:extLst>
          </p:cNvPr>
          <p:cNvPicPr>
            <a:picLocks noChangeAspect="1"/>
          </p:cNvPicPr>
          <p:nvPr/>
        </p:nvPicPr>
        <p:blipFill rotWithShape="1">
          <a:blip r:embed="rId4"/>
          <a:srcRect l="24172"/>
          <a:stretch/>
        </p:blipFill>
        <p:spPr>
          <a:xfrm>
            <a:off x="457200" y="1902024"/>
            <a:ext cx="2504580" cy="2203704"/>
          </a:xfrm>
          <a:prstGeom prst="rect">
            <a:avLst/>
          </a:prstGeom>
          <a:ln>
            <a:solidFill>
              <a:schemeClr val="tx2"/>
            </a:solidFill>
          </a:ln>
        </p:spPr>
      </p:pic>
      <p:sp>
        <p:nvSpPr>
          <p:cNvPr id="5" name="Title 4">
            <a:extLst>
              <a:ext uri="{FF2B5EF4-FFF2-40B4-BE49-F238E27FC236}">
                <a16:creationId xmlns:a16="http://schemas.microsoft.com/office/drawing/2014/main" id="{63FB685E-6B86-29B0-082B-455CB1DCF5D5}"/>
              </a:ext>
            </a:extLst>
          </p:cNvPr>
          <p:cNvSpPr>
            <a:spLocks noGrp="1"/>
          </p:cNvSpPr>
          <p:nvPr>
            <p:ph type="title"/>
          </p:nvPr>
        </p:nvSpPr>
        <p:spPr/>
        <p:txBody>
          <a:bodyPr/>
          <a:lstStyle/>
          <a:p>
            <a:r>
              <a:rPr lang="en-US" dirty="0"/>
              <a:t>Distracted Driving Laws</a:t>
            </a:r>
          </a:p>
        </p:txBody>
      </p:sp>
      <p:sp>
        <p:nvSpPr>
          <p:cNvPr id="6" name="Content Placeholder 5">
            <a:extLst>
              <a:ext uri="{FF2B5EF4-FFF2-40B4-BE49-F238E27FC236}">
                <a16:creationId xmlns:a16="http://schemas.microsoft.com/office/drawing/2014/main" id="{3638D043-E303-AAE9-99C3-70D729E4DD0A}"/>
              </a:ext>
            </a:extLst>
          </p:cNvPr>
          <p:cNvSpPr>
            <a:spLocks noGrp="1"/>
          </p:cNvSpPr>
          <p:nvPr>
            <p:ph idx="1"/>
          </p:nvPr>
        </p:nvSpPr>
        <p:spPr>
          <a:xfrm>
            <a:off x="674778" y="1202386"/>
            <a:ext cx="7794444" cy="671077"/>
          </a:xfrm>
        </p:spPr>
        <p:txBody>
          <a:bodyPr/>
          <a:lstStyle/>
          <a:p>
            <a:pPr marL="0" indent="0" algn="ctr">
              <a:buNone/>
            </a:pPr>
            <a:r>
              <a:rPr lang="en-US" sz="2000" dirty="0"/>
              <a:t>Distracted driving laws currently address three categories of usage:</a:t>
            </a:r>
          </a:p>
        </p:txBody>
      </p:sp>
      <p:sp>
        <p:nvSpPr>
          <p:cNvPr id="7" name="Rectangle 6">
            <a:extLst>
              <a:ext uri="{FF2B5EF4-FFF2-40B4-BE49-F238E27FC236}">
                <a16:creationId xmlns:a16="http://schemas.microsoft.com/office/drawing/2014/main" id="{D8A33985-2841-CF39-EE87-16CADF6C895B}"/>
              </a:ext>
            </a:extLst>
          </p:cNvPr>
          <p:cNvSpPr/>
          <p:nvPr/>
        </p:nvSpPr>
        <p:spPr>
          <a:xfrm>
            <a:off x="457200" y="3616657"/>
            <a:ext cx="2504580" cy="489071"/>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Text Messaging</a:t>
            </a:r>
          </a:p>
        </p:txBody>
      </p:sp>
      <p:pic>
        <p:nvPicPr>
          <p:cNvPr id="12" name="Picture 11">
            <a:extLst>
              <a:ext uri="{FF2B5EF4-FFF2-40B4-BE49-F238E27FC236}">
                <a16:creationId xmlns:a16="http://schemas.microsoft.com/office/drawing/2014/main" id="{E2CC701E-EEFE-EA83-6F47-0A7E1B89B537}"/>
              </a:ext>
            </a:extLst>
          </p:cNvPr>
          <p:cNvPicPr>
            <a:picLocks/>
          </p:cNvPicPr>
          <p:nvPr/>
        </p:nvPicPr>
        <p:blipFill rotWithShape="1">
          <a:blip r:embed="rId5"/>
          <a:srcRect r="24620"/>
          <a:stretch/>
        </p:blipFill>
        <p:spPr>
          <a:xfrm>
            <a:off x="3319272" y="1902024"/>
            <a:ext cx="2505456" cy="2203704"/>
          </a:xfrm>
          <a:prstGeom prst="rect">
            <a:avLst/>
          </a:prstGeom>
          <a:ln>
            <a:solidFill>
              <a:schemeClr val="tx2"/>
            </a:solidFill>
          </a:ln>
        </p:spPr>
      </p:pic>
      <p:sp>
        <p:nvSpPr>
          <p:cNvPr id="13" name="Rectangle 12">
            <a:extLst>
              <a:ext uri="{FF2B5EF4-FFF2-40B4-BE49-F238E27FC236}">
                <a16:creationId xmlns:a16="http://schemas.microsoft.com/office/drawing/2014/main" id="{191DF6F9-AF0B-0267-1E94-4B5E3EE244CB}"/>
              </a:ext>
            </a:extLst>
          </p:cNvPr>
          <p:cNvSpPr/>
          <p:nvPr/>
        </p:nvSpPr>
        <p:spPr>
          <a:xfrm>
            <a:off x="3319272" y="3616656"/>
            <a:ext cx="2504580" cy="489071"/>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Handheld Cell Phones</a:t>
            </a:r>
          </a:p>
        </p:txBody>
      </p:sp>
      <p:pic>
        <p:nvPicPr>
          <p:cNvPr id="19" name="Picture 18">
            <a:extLst>
              <a:ext uri="{FF2B5EF4-FFF2-40B4-BE49-F238E27FC236}">
                <a16:creationId xmlns:a16="http://schemas.microsoft.com/office/drawing/2014/main" id="{8C9FA85D-9D4B-474D-AF5D-C3F62F0875B9}"/>
              </a:ext>
            </a:extLst>
          </p:cNvPr>
          <p:cNvPicPr>
            <a:picLocks noChangeAspect="1"/>
          </p:cNvPicPr>
          <p:nvPr/>
        </p:nvPicPr>
        <p:blipFill>
          <a:blip r:embed="rId6"/>
          <a:stretch>
            <a:fillRect/>
          </a:stretch>
        </p:blipFill>
        <p:spPr>
          <a:xfrm>
            <a:off x="6181874" y="1902024"/>
            <a:ext cx="2504926" cy="2205665"/>
          </a:xfrm>
          <a:prstGeom prst="rect">
            <a:avLst/>
          </a:prstGeom>
          <a:ln>
            <a:solidFill>
              <a:schemeClr val="tx2"/>
            </a:solidFill>
          </a:ln>
        </p:spPr>
      </p:pic>
      <p:sp>
        <p:nvSpPr>
          <p:cNvPr id="20" name="Rectangle 19">
            <a:extLst>
              <a:ext uri="{FF2B5EF4-FFF2-40B4-BE49-F238E27FC236}">
                <a16:creationId xmlns:a16="http://schemas.microsoft.com/office/drawing/2014/main" id="{44734C3A-2425-DD13-208E-82E31FDEAD18}"/>
              </a:ext>
            </a:extLst>
          </p:cNvPr>
          <p:cNvSpPr/>
          <p:nvPr/>
        </p:nvSpPr>
        <p:spPr>
          <a:xfrm>
            <a:off x="6180998" y="3618618"/>
            <a:ext cx="2504580" cy="489071"/>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All Cell Phone Use</a:t>
            </a:r>
          </a:p>
        </p:txBody>
      </p:sp>
    </p:spTree>
    <p:custDataLst>
      <p:tags r:id="rId1"/>
    </p:custDataLst>
    <p:extLst>
      <p:ext uri="{BB962C8B-B14F-4D97-AF65-F5344CB8AC3E}">
        <p14:creationId xmlns:p14="http://schemas.microsoft.com/office/powerpoint/2010/main" val="42592662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C9AAB5-1978-53CA-E42B-21D26B968493}"/>
              </a:ext>
            </a:extLst>
          </p:cNvPr>
          <p:cNvSpPr>
            <a:spLocks noGrp="1"/>
          </p:cNvSpPr>
          <p:nvPr>
            <p:ph type="title"/>
          </p:nvPr>
        </p:nvSpPr>
        <p:spPr/>
        <p:txBody>
          <a:bodyPr/>
          <a:lstStyle/>
          <a:p>
            <a:r>
              <a:rPr lang="en-US" dirty="0"/>
              <a:t>Distracted Driving Laws</a:t>
            </a:r>
          </a:p>
        </p:txBody>
      </p:sp>
      <p:sp>
        <p:nvSpPr>
          <p:cNvPr id="3" name="TextBox 2">
            <a:extLst>
              <a:ext uri="{FF2B5EF4-FFF2-40B4-BE49-F238E27FC236}">
                <a16:creationId xmlns:a16="http://schemas.microsoft.com/office/drawing/2014/main" id="{60A7C711-9796-A191-A9F5-43C5BC0BE155}"/>
              </a:ext>
            </a:extLst>
          </p:cNvPr>
          <p:cNvSpPr txBox="1"/>
          <p:nvPr/>
        </p:nvSpPr>
        <p:spPr>
          <a:xfrm>
            <a:off x="783633" y="3159791"/>
            <a:ext cx="7745512" cy="1223412"/>
          </a:xfrm>
          <a:prstGeom prst="rect">
            <a:avLst/>
          </a:prstGeom>
          <a:noFill/>
        </p:spPr>
        <p:txBody>
          <a:bodyPr wrap="square">
            <a:spAutoFit/>
          </a:bodyPr>
          <a:lstStyle/>
          <a:p>
            <a:pPr>
              <a:spcAft>
                <a:spcPts val="900"/>
              </a:spcAft>
            </a:pPr>
            <a:r>
              <a:rPr lang="en-US" sz="2200" b="1" dirty="0">
                <a:solidFill>
                  <a:schemeClr val="tx2"/>
                </a:solidFill>
              </a:rPr>
              <a:t>New York State has a PRIMARY distracted driving law.</a:t>
            </a:r>
          </a:p>
          <a:p>
            <a:pPr>
              <a:spcAft>
                <a:spcPts val="900"/>
              </a:spcAft>
            </a:pPr>
            <a:r>
              <a:rPr lang="en-US" sz="2200" b="1" dirty="0">
                <a:solidFill>
                  <a:schemeClr val="tx2"/>
                </a:solidFill>
              </a:rPr>
              <a:t>New York is currently the ONLY state that uses “Text Stops” on their interstate system and toll road (Thruway).</a:t>
            </a:r>
          </a:p>
        </p:txBody>
      </p:sp>
      <p:sp>
        <p:nvSpPr>
          <p:cNvPr id="6" name="Rectangle: Rounded Corners 5">
            <a:extLst>
              <a:ext uri="{FF2B5EF4-FFF2-40B4-BE49-F238E27FC236}">
                <a16:creationId xmlns:a16="http://schemas.microsoft.com/office/drawing/2014/main" id="{DFF4384C-B17B-9D13-51E8-60C09AF370DE}"/>
              </a:ext>
            </a:extLst>
          </p:cNvPr>
          <p:cNvSpPr/>
          <p:nvPr/>
        </p:nvSpPr>
        <p:spPr>
          <a:xfrm>
            <a:off x="3200400" y="1076271"/>
            <a:ext cx="5502166" cy="18028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Aft>
                <a:spcPts val="1200"/>
              </a:spcAft>
            </a:pPr>
            <a:r>
              <a:rPr lang="en-US" b="1" dirty="0">
                <a:solidFill>
                  <a:srgbClr val="FFFFFF"/>
                </a:solidFill>
              </a:rPr>
              <a:t>Primary law:</a:t>
            </a:r>
            <a:r>
              <a:rPr lang="en-US" dirty="0">
                <a:solidFill>
                  <a:srgbClr val="FFFFFF"/>
                </a:solidFill>
              </a:rPr>
              <a:t> an officer can ticket a driver for an offense without another traffic violation in place.</a:t>
            </a:r>
          </a:p>
          <a:p>
            <a:pPr>
              <a:spcAft>
                <a:spcPts val="1200"/>
              </a:spcAft>
            </a:pPr>
            <a:r>
              <a:rPr lang="en-US" b="1" dirty="0">
                <a:solidFill>
                  <a:srgbClr val="FFFFFF"/>
                </a:solidFill>
              </a:rPr>
              <a:t>Secondary law:</a:t>
            </a:r>
            <a:r>
              <a:rPr lang="en-US" dirty="0">
                <a:solidFill>
                  <a:srgbClr val="FFFFFF"/>
                </a:solidFill>
              </a:rPr>
              <a:t> an officer can only issue a ticket if a driver has been pulled over for another violation.</a:t>
            </a:r>
          </a:p>
        </p:txBody>
      </p:sp>
      <p:pic>
        <p:nvPicPr>
          <p:cNvPr id="11" name="Picture 10">
            <a:extLst>
              <a:ext uri="{FF2B5EF4-FFF2-40B4-BE49-F238E27FC236}">
                <a16:creationId xmlns:a16="http://schemas.microsoft.com/office/drawing/2014/main" id="{2164007A-E04F-B9BA-44F2-4B777D5322D2}"/>
              </a:ext>
            </a:extLst>
          </p:cNvPr>
          <p:cNvPicPr>
            <a:picLocks noChangeAspect="1"/>
          </p:cNvPicPr>
          <p:nvPr/>
        </p:nvPicPr>
        <p:blipFill>
          <a:blip r:embed="rId4"/>
          <a:stretch>
            <a:fillRect/>
          </a:stretch>
        </p:blipFill>
        <p:spPr>
          <a:xfrm>
            <a:off x="783633" y="1024543"/>
            <a:ext cx="2151641" cy="1918331"/>
          </a:xfrm>
          <a:prstGeom prst="rect">
            <a:avLst/>
          </a:prstGeom>
        </p:spPr>
      </p:pic>
    </p:spTree>
    <p:custDataLst>
      <p:tags r:id="rId1"/>
    </p:custDataLst>
    <p:extLst>
      <p:ext uri="{BB962C8B-B14F-4D97-AF65-F5344CB8AC3E}">
        <p14:creationId xmlns:p14="http://schemas.microsoft.com/office/powerpoint/2010/main" val="118699844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12D019-7864-FC41-9F90-6835342993EB}"/>
              </a:ext>
            </a:extLst>
          </p:cNvPr>
          <p:cNvSpPr>
            <a:spLocks noGrp="1"/>
          </p:cNvSpPr>
          <p:nvPr>
            <p:ph type="title"/>
          </p:nvPr>
        </p:nvSpPr>
        <p:spPr/>
        <p:txBody>
          <a:bodyPr/>
          <a:lstStyle/>
          <a:p>
            <a:r>
              <a:rPr lang="en-US" dirty="0"/>
              <a:t>Distracted Driving Laws</a:t>
            </a:r>
          </a:p>
        </p:txBody>
      </p:sp>
      <p:sp>
        <p:nvSpPr>
          <p:cNvPr id="6" name="Content Placeholder 5">
            <a:extLst>
              <a:ext uri="{FF2B5EF4-FFF2-40B4-BE49-F238E27FC236}">
                <a16:creationId xmlns:a16="http://schemas.microsoft.com/office/drawing/2014/main" id="{D96B3CE8-2406-1075-F001-4FDC0E11618C}"/>
              </a:ext>
            </a:extLst>
          </p:cNvPr>
          <p:cNvSpPr>
            <a:spLocks noGrp="1"/>
          </p:cNvSpPr>
          <p:nvPr>
            <p:ph idx="1"/>
          </p:nvPr>
        </p:nvSpPr>
        <p:spPr>
          <a:xfrm>
            <a:off x="3425587" y="1894210"/>
            <a:ext cx="4716422" cy="1355079"/>
          </a:xfrm>
        </p:spPr>
        <p:txBody>
          <a:bodyPr/>
          <a:lstStyle/>
          <a:p>
            <a:pPr marL="0" indent="0">
              <a:buNone/>
            </a:pPr>
            <a:r>
              <a:rPr lang="en-US" sz="2400" dirty="0"/>
              <a:t>Many states prohibit all drivers from using handheld cell phones while driving.</a:t>
            </a:r>
          </a:p>
        </p:txBody>
      </p:sp>
      <p:pic>
        <p:nvPicPr>
          <p:cNvPr id="2" name="Picture 1">
            <a:extLst>
              <a:ext uri="{FF2B5EF4-FFF2-40B4-BE49-F238E27FC236}">
                <a16:creationId xmlns:a16="http://schemas.microsoft.com/office/drawing/2014/main" id="{06B118F7-7848-3C6B-A403-CD3CE61ED84D}"/>
              </a:ext>
            </a:extLst>
          </p:cNvPr>
          <p:cNvPicPr>
            <a:picLocks noChangeAspect="1"/>
          </p:cNvPicPr>
          <p:nvPr/>
        </p:nvPicPr>
        <p:blipFill>
          <a:blip r:embed="rId4"/>
          <a:stretch>
            <a:fillRect/>
          </a:stretch>
        </p:blipFill>
        <p:spPr>
          <a:xfrm>
            <a:off x="660803" y="1401318"/>
            <a:ext cx="2631890" cy="2340864"/>
          </a:xfrm>
          <a:prstGeom prst="rect">
            <a:avLst/>
          </a:prstGeom>
        </p:spPr>
      </p:pic>
    </p:spTree>
    <p:custDataLst>
      <p:tags r:id="rId1"/>
    </p:custDataLst>
    <p:extLst>
      <p:ext uri="{BB962C8B-B14F-4D97-AF65-F5344CB8AC3E}">
        <p14:creationId xmlns:p14="http://schemas.microsoft.com/office/powerpoint/2010/main" val="11213242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ADCFE-B719-04CB-5AF9-51DF1C270793}"/>
              </a:ext>
            </a:extLst>
          </p:cNvPr>
          <p:cNvPicPr>
            <a:picLocks noChangeAspect="1"/>
          </p:cNvPicPr>
          <p:nvPr/>
        </p:nvPicPr>
        <p:blipFill>
          <a:blip r:embed="rId4"/>
          <a:stretch>
            <a:fillRect/>
          </a:stretch>
        </p:blipFill>
        <p:spPr>
          <a:xfrm>
            <a:off x="483262" y="1402026"/>
            <a:ext cx="2616902" cy="2339447"/>
          </a:xfrm>
          <a:prstGeom prst="rect">
            <a:avLst/>
          </a:prstGeom>
        </p:spPr>
      </p:pic>
      <p:sp>
        <p:nvSpPr>
          <p:cNvPr id="5" name="Title 4">
            <a:extLst>
              <a:ext uri="{FF2B5EF4-FFF2-40B4-BE49-F238E27FC236}">
                <a16:creationId xmlns:a16="http://schemas.microsoft.com/office/drawing/2014/main" id="{0012D019-7864-FC41-9F90-6835342993EB}"/>
              </a:ext>
            </a:extLst>
          </p:cNvPr>
          <p:cNvSpPr>
            <a:spLocks noGrp="1"/>
          </p:cNvSpPr>
          <p:nvPr>
            <p:ph type="title"/>
          </p:nvPr>
        </p:nvSpPr>
        <p:spPr/>
        <p:txBody>
          <a:bodyPr/>
          <a:lstStyle/>
          <a:p>
            <a:r>
              <a:rPr lang="en-US" dirty="0"/>
              <a:t>Distracted Driving Laws</a:t>
            </a:r>
          </a:p>
        </p:txBody>
      </p:sp>
      <p:sp>
        <p:nvSpPr>
          <p:cNvPr id="6" name="Content Placeholder 5">
            <a:extLst>
              <a:ext uri="{FF2B5EF4-FFF2-40B4-BE49-F238E27FC236}">
                <a16:creationId xmlns:a16="http://schemas.microsoft.com/office/drawing/2014/main" id="{D96B3CE8-2406-1075-F001-4FDC0E11618C}"/>
              </a:ext>
            </a:extLst>
          </p:cNvPr>
          <p:cNvSpPr>
            <a:spLocks noGrp="1"/>
          </p:cNvSpPr>
          <p:nvPr>
            <p:ph idx="1"/>
          </p:nvPr>
        </p:nvSpPr>
        <p:spPr>
          <a:xfrm>
            <a:off x="3693695" y="1448953"/>
            <a:ext cx="4836694" cy="2791326"/>
          </a:xfrm>
        </p:spPr>
        <p:txBody>
          <a:bodyPr/>
          <a:lstStyle/>
          <a:p>
            <a:pPr marL="0" indent="0">
              <a:buNone/>
            </a:pPr>
            <a:r>
              <a:rPr lang="en-US" sz="2400" dirty="0"/>
              <a:t>Currently, no states ban all cell phone use for all drivers.</a:t>
            </a:r>
          </a:p>
          <a:p>
            <a:pPr marL="0" indent="0">
              <a:buNone/>
            </a:pPr>
            <a:r>
              <a:rPr lang="en-US" sz="2400" dirty="0"/>
              <a:t>The majority of states ban all cell phone use by novice drivers.</a:t>
            </a:r>
          </a:p>
          <a:p>
            <a:pPr marL="0" indent="0">
              <a:buNone/>
            </a:pPr>
            <a:r>
              <a:rPr lang="en-US" sz="2400" dirty="0"/>
              <a:t>Many states ban all cell phone use by bus drivers.</a:t>
            </a:r>
          </a:p>
        </p:txBody>
      </p:sp>
    </p:spTree>
    <p:custDataLst>
      <p:tags r:id="rId1"/>
    </p:custDataLst>
    <p:extLst>
      <p:ext uri="{BB962C8B-B14F-4D97-AF65-F5344CB8AC3E}">
        <p14:creationId xmlns:p14="http://schemas.microsoft.com/office/powerpoint/2010/main" val="18833609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36C9-E4B0-BD01-62A4-69305B68F689}"/>
              </a:ext>
            </a:extLst>
          </p:cNvPr>
          <p:cNvSpPr>
            <a:spLocks noGrp="1"/>
          </p:cNvSpPr>
          <p:nvPr>
            <p:ph type="title"/>
          </p:nvPr>
        </p:nvSpPr>
        <p:spPr/>
        <p:txBody>
          <a:bodyPr/>
          <a:lstStyle/>
          <a:p>
            <a:r>
              <a:rPr lang="en-US" dirty="0"/>
              <a:t>New York State Fines and Penalties</a:t>
            </a:r>
          </a:p>
        </p:txBody>
      </p:sp>
      <p:sp>
        <p:nvSpPr>
          <p:cNvPr id="9" name="Content Placeholder 8">
            <a:extLst>
              <a:ext uri="{FF2B5EF4-FFF2-40B4-BE49-F238E27FC236}">
                <a16:creationId xmlns:a16="http://schemas.microsoft.com/office/drawing/2014/main" id="{CD628DF7-FEAC-D13C-2F7F-0EBEB0187A73}"/>
              </a:ext>
            </a:extLst>
          </p:cNvPr>
          <p:cNvSpPr>
            <a:spLocks noGrp="1"/>
          </p:cNvSpPr>
          <p:nvPr>
            <p:ph idx="1"/>
          </p:nvPr>
        </p:nvSpPr>
        <p:spPr>
          <a:xfrm>
            <a:off x="520262" y="1202386"/>
            <a:ext cx="8103476" cy="388289"/>
          </a:xfrm>
        </p:spPr>
        <p:txBody>
          <a:bodyPr/>
          <a:lstStyle/>
          <a:p>
            <a:pPr marL="0" indent="0" algn="ctr">
              <a:buNone/>
            </a:pPr>
            <a:r>
              <a:rPr lang="en-US" sz="2000" b="1" dirty="0"/>
              <a:t>Fines and Violation Points for Cell Phone Use and Texting</a:t>
            </a:r>
          </a:p>
        </p:txBody>
      </p:sp>
      <p:graphicFrame>
        <p:nvGraphicFramePr>
          <p:cNvPr id="10" name="Table 5">
            <a:extLst>
              <a:ext uri="{FF2B5EF4-FFF2-40B4-BE49-F238E27FC236}">
                <a16:creationId xmlns:a16="http://schemas.microsoft.com/office/drawing/2014/main" id="{FDD4DC16-94F9-2638-CC06-8BF1C92AD884}"/>
              </a:ext>
            </a:extLst>
          </p:cNvPr>
          <p:cNvGraphicFramePr>
            <a:graphicFrameLocks noGrp="1"/>
          </p:cNvGraphicFramePr>
          <p:nvPr>
            <p:extLst>
              <p:ext uri="{D42A27DB-BD31-4B8C-83A1-F6EECF244321}">
                <p14:modId xmlns:p14="http://schemas.microsoft.com/office/powerpoint/2010/main" val="1674526894"/>
              </p:ext>
            </p:extLst>
          </p:nvPr>
        </p:nvGraphicFramePr>
        <p:xfrm>
          <a:off x="520262" y="1670311"/>
          <a:ext cx="8103476" cy="2377812"/>
        </p:xfrm>
        <a:graphic>
          <a:graphicData uri="http://schemas.openxmlformats.org/drawingml/2006/table">
            <a:tbl>
              <a:tblPr firstRow="1" bandRow="1">
                <a:tableStyleId>{E8034E78-7F5D-4C2E-B375-FC64B27BC917}</a:tableStyleId>
              </a:tblPr>
              <a:tblGrid>
                <a:gridCol w="2586859">
                  <a:extLst>
                    <a:ext uri="{9D8B030D-6E8A-4147-A177-3AD203B41FA5}">
                      <a16:colId xmlns:a16="http://schemas.microsoft.com/office/drawing/2014/main" val="1954204662"/>
                    </a:ext>
                  </a:extLst>
                </a:gridCol>
                <a:gridCol w="1571625">
                  <a:extLst>
                    <a:ext uri="{9D8B030D-6E8A-4147-A177-3AD203B41FA5}">
                      <a16:colId xmlns:a16="http://schemas.microsoft.com/office/drawing/2014/main" val="2227896419"/>
                    </a:ext>
                  </a:extLst>
                </a:gridCol>
                <a:gridCol w="1571625">
                  <a:extLst>
                    <a:ext uri="{9D8B030D-6E8A-4147-A177-3AD203B41FA5}">
                      <a16:colId xmlns:a16="http://schemas.microsoft.com/office/drawing/2014/main" val="827367032"/>
                    </a:ext>
                  </a:extLst>
                </a:gridCol>
                <a:gridCol w="2373367">
                  <a:extLst>
                    <a:ext uri="{9D8B030D-6E8A-4147-A177-3AD203B41FA5}">
                      <a16:colId xmlns:a16="http://schemas.microsoft.com/office/drawing/2014/main" val="800511995"/>
                    </a:ext>
                  </a:extLst>
                </a:gridCol>
              </a:tblGrid>
              <a:tr h="435399">
                <a:tc>
                  <a:txBody>
                    <a:bodyPr/>
                    <a:lstStyle/>
                    <a:p>
                      <a:pPr>
                        <a:spcAft>
                          <a:spcPts val="600"/>
                        </a:spcAft>
                      </a:pPr>
                      <a:r>
                        <a:rPr lang="en-US" sz="2000" b="1" dirty="0">
                          <a:solidFill>
                            <a:srgbClr val="FFFFFF"/>
                          </a:solidFill>
                        </a:rPr>
                        <a:t>Violation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pPr>
                        <a:spcAft>
                          <a:spcPts val="600"/>
                        </a:spcAft>
                      </a:pPr>
                      <a:r>
                        <a:rPr lang="en-US" sz="2000" b="1" dirty="0">
                          <a:solidFill>
                            <a:srgbClr val="FFFFFF"/>
                          </a:solidFill>
                        </a:rPr>
                        <a:t>Min. Fine</a:t>
                      </a:r>
                    </a:p>
                  </a:txBody>
                  <a:tcPr>
                    <a:lnT w="12700" cap="flat" cmpd="sng" algn="ctr">
                      <a:solidFill>
                        <a:schemeClr val="tx1"/>
                      </a:solidFill>
                      <a:prstDash val="solid"/>
                      <a:round/>
                      <a:headEnd type="none" w="med" len="med"/>
                      <a:tailEnd type="none" w="med" len="med"/>
                    </a:lnT>
                    <a:solidFill>
                      <a:schemeClr val="accent1"/>
                    </a:solidFill>
                  </a:tcPr>
                </a:tc>
                <a:tc>
                  <a:txBody>
                    <a:bodyPr/>
                    <a:lstStyle/>
                    <a:p>
                      <a:pPr>
                        <a:spcAft>
                          <a:spcPts val="600"/>
                        </a:spcAft>
                      </a:pPr>
                      <a:r>
                        <a:rPr lang="en-US" sz="2000" b="1" dirty="0">
                          <a:solidFill>
                            <a:srgbClr val="FFFFFF"/>
                          </a:solidFill>
                        </a:rPr>
                        <a:t>Max. Fine</a:t>
                      </a:r>
                    </a:p>
                  </a:txBody>
                  <a:tcPr>
                    <a:lnT w="12700" cap="flat" cmpd="sng" algn="ctr">
                      <a:solidFill>
                        <a:schemeClr val="tx1"/>
                      </a:solidFill>
                      <a:prstDash val="solid"/>
                      <a:round/>
                      <a:headEnd type="none" w="med" len="med"/>
                      <a:tailEnd type="none" w="med" len="med"/>
                    </a:lnT>
                    <a:solidFill>
                      <a:schemeClr val="accent1"/>
                    </a:solidFill>
                  </a:tcPr>
                </a:tc>
                <a:tc>
                  <a:txBody>
                    <a:bodyPr/>
                    <a:lstStyle/>
                    <a:p>
                      <a:pPr>
                        <a:spcAft>
                          <a:spcPts val="600"/>
                        </a:spcAft>
                      </a:pPr>
                      <a:r>
                        <a:rPr lang="en-US" sz="2000" b="1" dirty="0">
                          <a:solidFill>
                            <a:srgbClr val="FFFFFF"/>
                          </a:solidFill>
                        </a:rPr>
                        <a:t>Violation Points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2554814444"/>
                  </a:ext>
                </a:extLst>
              </a:tr>
              <a:tr h="435399">
                <a:tc>
                  <a:txBody>
                    <a:bodyPr/>
                    <a:lstStyle/>
                    <a:p>
                      <a:pPr>
                        <a:spcAft>
                          <a:spcPts val="600"/>
                        </a:spcAft>
                      </a:pPr>
                      <a:r>
                        <a:rPr lang="en-US" sz="2000" dirty="0">
                          <a:solidFill>
                            <a:srgbClr val="000000"/>
                          </a:solidFill>
                        </a:rPr>
                        <a:t>First Offense</a:t>
                      </a:r>
                    </a:p>
                  </a:txBody>
                  <a:tcPr>
                    <a:lnL w="12700" cap="flat" cmpd="sng" algn="ctr">
                      <a:solidFill>
                        <a:schemeClr val="tx1"/>
                      </a:solidFill>
                      <a:prstDash val="solid"/>
                      <a:round/>
                      <a:headEnd type="none" w="med" len="med"/>
                      <a:tailEnd type="none" w="med" len="med"/>
                    </a:lnL>
                    <a:solidFill>
                      <a:schemeClr val="accent5"/>
                    </a:solidFill>
                  </a:tcPr>
                </a:tc>
                <a:tc>
                  <a:txBody>
                    <a:bodyPr/>
                    <a:lstStyle/>
                    <a:p>
                      <a:pPr>
                        <a:spcAft>
                          <a:spcPts val="600"/>
                        </a:spcAft>
                      </a:pPr>
                      <a:r>
                        <a:rPr lang="en-US" sz="2000" dirty="0">
                          <a:solidFill>
                            <a:srgbClr val="000000"/>
                          </a:solidFill>
                        </a:rPr>
                        <a:t>$50</a:t>
                      </a:r>
                    </a:p>
                  </a:txBody>
                  <a:tcPr>
                    <a:solidFill>
                      <a:schemeClr val="accent5"/>
                    </a:solidFill>
                  </a:tcPr>
                </a:tc>
                <a:tc>
                  <a:txBody>
                    <a:bodyPr/>
                    <a:lstStyle/>
                    <a:p>
                      <a:pPr>
                        <a:spcAft>
                          <a:spcPts val="600"/>
                        </a:spcAft>
                      </a:pPr>
                      <a:r>
                        <a:rPr lang="en-US" sz="2000" dirty="0">
                          <a:solidFill>
                            <a:srgbClr val="000000"/>
                          </a:solidFill>
                        </a:rPr>
                        <a:t>$200</a:t>
                      </a:r>
                    </a:p>
                  </a:txBody>
                  <a:tcPr>
                    <a:solidFill>
                      <a:schemeClr val="accent5"/>
                    </a:solidFill>
                  </a:tcPr>
                </a:tc>
                <a:tc>
                  <a:txBody>
                    <a:bodyPr/>
                    <a:lstStyle/>
                    <a:p>
                      <a:pPr>
                        <a:spcAft>
                          <a:spcPts val="600"/>
                        </a:spcAft>
                      </a:pPr>
                      <a:r>
                        <a:rPr lang="en-US" sz="2000" dirty="0">
                          <a:solidFill>
                            <a:srgbClr val="000000"/>
                          </a:solidFill>
                        </a:rPr>
                        <a:t>5 points</a:t>
                      </a:r>
                    </a:p>
                  </a:txBody>
                  <a:tcPr>
                    <a:lnR w="12700" cap="flat" cmpd="sng" algn="ctr">
                      <a:solidFill>
                        <a:schemeClr val="tx1"/>
                      </a:solidFill>
                      <a:prstDash val="solid"/>
                      <a:round/>
                      <a:headEnd type="none" w="med" len="med"/>
                      <a:tailEnd type="none" w="med" len="med"/>
                    </a:lnR>
                    <a:solidFill>
                      <a:schemeClr val="accent5"/>
                    </a:solidFill>
                  </a:tcPr>
                </a:tc>
                <a:extLst>
                  <a:ext uri="{0D108BD9-81ED-4DB2-BD59-A6C34878D82A}">
                    <a16:rowId xmlns:a16="http://schemas.microsoft.com/office/drawing/2014/main" val="1828027242"/>
                  </a:ext>
                </a:extLst>
              </a:tr>
              <a:tr h="753507">
                <a:tc>
                  <a:txBody>
                    <a:bodyPr/>
                    <a:lstStyle/>
                    <a:p>
                      <a:pPr>
                        <a:spcAft>
                          <a:spcPts val="600"/>
                        </a:spcAft>
                      </a:pPr>
                      <a:r>
                        <a:rPr lang="en-US" sz="2000" dirty="0">
                          <a:solidFill>
                            <a:srgbClr val="000000"/>
                          </a:solidFill>
                        </a:rPr>
                        <a:t>Second offense </a:t>
                      </a:r>
                      <a:br>
                        <a:rPr lang="en-US" sz="2000" dirty="0">
                          <a:solidFill>
                            <a:srgbClr val="000000"/>
                          </a:solidFill>
                        </a:rPr>
                      </a:br>
                      <a:r>
                        <a:rPr lang="en-US" sz="2000" dirty="0">
                          <a:solidFill>
                            <a:srgbClr val="000000"/>
                          </a:solidFill>
                        </a:rPr>
                        <a:t>w/in 18 months</a:t>
                      </a:r>
                    </a:p>
                  </a:txBody>
                  <a:tcPr>
                    <a:lnL w="12700" cap="flat" cmpd="sng" algn="ctr">
                      <a:solidFill>
                        <a:schemeClr val="tx1"/>
                      </a:solidFill>
                      <a:prstDash val="solid"/>
                      <a:round/>
                      <a:headEnd type="none" w="med" len="med"/>
                      <a:tailEnd type="none" w="med" len="med"/>
                    </a:lnL>
                    <a:solidFill>
                      <a:srgbClr val="FFFFFF"/>
                    </a:solidFill>
                  </a:tcPr>
                </a:tc>
                <a:tc>
                  <a:txBody>
                    <a:bodyPr/>
                    <a:lstStyle/>
                    <a:p>
                      <a:pPr algn="l">
                        <a:spcAft>
                          <a:spcPts val="600"/>
                        </a:spcAft>
                      </a:pPr>
                      <a:r>
                        <a:rPr lang="en-US" sz="2000" dirty="0">
                          <a:solidFill>
                            <a:srgbClr val="000000"/>
                          </a:solidFill>
                        </a:rPr>
                        <a:t>$50</a:t>
                      </a:r>
                    </a:p>
                  </a:txBody>
                  <a:tcPr anchor="ctr">
                    <a:solidFill>
                      <a:srgbClr val="FFFFFF"/>
                    </a:solidFill>
                  </a:tcPr>
                </a:tc>
                <a:tc>
                  <a:txBody>
                    <a:bodyPr/>
                    <a:lstStyle/>
                    <a:p>
                      <a:pPr algn="l">
                        <a:spcAft>
                          <a:spcPts val="600"/>
                        </a:spcAft>
                      </a:pPr>
                      <a:r>
                        <a:rPr lang="en-US" sz="2000" dirty="0">
                          <a:solidFill>
                            <a:srgbClr val="000000"/>
                          </a:solidFill>
                        </a:rPr>
                        <a:t>$250</a:t>
                      </a:r>
                    </a:p>
                  </a:txBody>
                  <a:tcPr anchor="ctr">
                    <a:solidFill>
                      <a:srgbClr val="FFFFFF"/>
                    </a:solidFill>
                  </a:tcPr>
                </a:tc>
                <a:tc>
                  <a:txBody>
                    <a:bodyPr/>
                    <a:lstStyle/>
                    <a:p>
                      <a:pPr algn="l">
                        <a:spcAft>
                          <a:spcPts val="600"/>
                        </a:spcAft>
                      </a:pPr>
                      <a:r>
                        <a:rPr lang="en-US" sz="2000" dirty="0">
                          <a:solidFill>
                            <a:srgbClr val="000000"/>
                          </a:solidFill>
                        </a:rPr>
                        <a:t>5 points</a:t>
                      </a:r>
                    </a:p>
                  </a:txBody>
                  <a:tcPr anchor="ctr">
                    <a:lnR w="12700" cap="flat" cmpd="sng" algn="ctr">
                      <a:solidFill>
                        <a:schemeClr val="tx1"/>
                      </a:solidFill>
                      <a:prstDash val="solid"/>
                      <a:round/>
                      <a:headEnd type="none" w="med" len="med"/>
                      <a:tailEnd type="none" w="med" len="med"/>
                    </a:lnR>
                    <a:solidFill>
                      <a:srgbClr val="FFFFFF"/>
                    </a:solidFill>
                  </a:tcPr>
                </a:tc>
                <a:extLst>
                  <a:ext uri="{0D108BD9-81ED-4DB2-BD59-A6C34878D82A}">
                    <a16:rowId xmlns:a16="http://schemas.microsoft.com/office/drawing/2014/main" val="500760474"/>
                  </a:ext>
                </a:extLst>
              </a:tr>
              <a:tr h="753507">
                <a:tc>
                  <a:txBody>
                    <a:bodyPr/>
                    <a:lstStyle/>
                    <a:p>
                      <a:pPr>
                        <a:spcAft>
                          <a:spcPts val="600"/>
                        </a:spcAft>
                      </a:pPr>
                      <a:r>
                        <a:rPr lang="en-US" sz="2000" dirty="0">
                          <a:solidFill>
                            <a:srgbClr val="000000"/>
                          </a:solidFill>
                        </a:rPr>
                        <a:t>Third offense </a:t>
                      </a:r>
                      <a:br>
                        <a:rPr lang="en-US" sz="2000" dirty="0">
                          <a:solidFill>
                            <a:srgbClr val="000000"/>
                          </a:solidFill>
                        </a:rPr>
                      </a:br>
                      <a:r>
                        <a:rPr lang="en-US" sz="2000" dirty="0">
                          <a:solidFill>
                            <a:srgbClr val="000000"/>
                          </a:solidFill>
                        </a:rPr>
                        <a:t>w/in 18 months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solidFill>
                  </a:tcPr>
                </a:tc>
                <a:tc>
                  <a:txBody>
                    <a:bodyPr/>
                    <a:lstStyle/>
                    <a:p>
                      <a:pPr algn="l">
                        <a:spcAft>
                          <a:spcPts val="600"/>
                        </a:spcAft>
                      </a:pPr>
                      <a:r>
                        <a:rPr lang="en-US" sz="2000" dirty="0">
                          <a:solidFill>
                            <a:srgbClr val="000000"/>
                          </a:solidFill>
                        </a:rPr>
                        <a:t>$50</a:t>
                      </a:r>
                    </a:p>
                  </a:txBody>
                  <a:tcPr anchor="ctr">
                    <a:lnB w="12700" cap="flat" cmpd="sng" algn="ctr">
                      <a:solidFill>
                        <a:schemeClr val="tx1"/>
                      </a:solidFill>
                      <a:prstDash val="solid"/>
                      <a:round/>
                      <a:headEnd type="none" w="med" len="med"/>
                      <a:tailEnd type="none" w="med" len="med"/>
                    </a:lnB>
                    <a:solidFill>
                      <a:schemeClr val="accent5"/>
                    </a:solidFill>
                  </a:tcPr>
                </a:tc>
                <a:tc>
                  <a:txBody>
                    <a:bodyPr/>
                    <a:lstStyle/>
                    <a:p>
                      <a:pPr algn="l">
                        <a:spcAft>
                          <a:spcPts val="600"/>
                        </a:spcAft>
                      </a:pPr>
                      <a:r>
                        <a:rPr lang="en-US" sz="2000" dirty="0">
                          <a:solidFill>
                            <a:srgbClr val="000000"/>
                          </a:solidFill>
                        </a:rPr>
                        <a:t>$450</a:t>
                      </a:r>
                    </a:p>
                  </a:txBody>
                  <a:tcPr anchor="ctr">
                    <a:lnB w="12700" cap="flat" cmpd="sng" algn="ctr">
                      <a:solidFill>
                        <a:schemeClr val="tx1"/>
                      </a:solidFill>
                      <a:prstDash val="solid"/>
                      <a:round/>
                      <a:headEnd type="none" w="med" len="med"/>
                      <a:tailEnd type="none" w="med" len="med"/>
                    </a:lnB>
                    <a:solidFill>
                      <a:schemeClr val="accent5"/>
                    </a:solidFill>
                  </a:tcPr>
                </a:tc>
                <a:tc>
                  <a:txBody>
                    <a:bodyPr/>
                    <a:lstStyle/>
                    <a:p>
                      <a:pPr algn="l">
                        <a:spcAft>
                          <a:spcPts val="600"/>
                        </a:spcAft>
                      </a:pPr>
                      <a:r>
                        <a:rPr lang="en-US" sz="2000" dirty="0">
                          <a:solidFill>
                            <a:srgbClr val="000000"/>
                          </a:solidFill>
                        </a:rPr>
                        <a:t>5 points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788573425"/>
                  </a:ext>
                </a:extLst>
              </a:tr>
            </a:tbl>
          </a:graphicData>
        </a:graphic>
      </p:graphicFrame>
    </p:spTree>
    <p:custDataLst>
      <p:tags r:id="rId1"/>
    </p:custDataLst>
    <p:extLst>
      <p:ext uri="{BB962C8B-B14F-4D97-AF65-F5344CB8AC3E}">
        <p14:creationId xmlns:p14="http://schemas.microsoft.com/office/powerpoint/2010/main" val="70861929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FB685E-6B86-29B0-082B-455CB1DCF5D5}"/>
              </a:ext>
            </a:extLst>
          </p:cNvPr>
          <p:cNvSpPr>
            <a:spLocks noGrp="1"/>
          </p:cNvSpPr>
          <p:nvPr>
            <p:ph type="title"/>
          </p:nvPr>
        </p:nvSpPr>
        <p:spPr/>
        <p:txBody>
          <a:bodyPr/>
          <a:lstStyle/>
          <a:p>
            <a:r>
              <a:rPr lang="en-US" dirty="0"/>
              <a:t>Distracted Driving Laws</a:t>
            </a:r>
          </a:p>
        </p:txBody>
      </p:sp>
      <p:sp>
        <p:nvSpPr>
          <p:cNvPr id="6" name="Content Placeholder 5">
            <a:extLst>
              <a:ext uri="{FF2B5EF4-FFF2-40B4-BE49-F238E27FC236}">
                <a16:creationId xmlns:a16="http://schemas.microsoft.com/office/drawing/2014/main" id="{3638D043-E303-AAE9-99C3-70D729E4DD0A}"/>
              </a:ext>
            </a:extLst>
          </p:cNvPr>
          <p:cNvSpPr>
            <a:spLocks noGrp="1"/>
          </p:cNvSpPr>
          <p:nvPr>
            <p:ph idx="1"/>
          </p:nvPr>
        </p:nvSpPr>
        <p:spPr>
          <a:xfrm>
            <a:off x="674778" y="1073278"/>
            <a:ext cx="7794444" cy="671077"/>
          </a:xfrm>
        </p:spPr>
        <p:txBody>
          <a:bodyPr/>
          <a:lstStyle/>
          <a:p>
            <a:pPr marL="0" indent="0" algn="ctr">
              <a:buNone/>
            </a:pPr>
            <a:r>
              <a:rPr lang="en-US" sz="2000" b="1" dirty="0"/>
              <a:t>Best practice would be to not allow any use of phones or other mobile devices while driving.</a:t>
            </a:r>
          </a:p>
        </p:txBody>
      </p:sp>
      <p:pic>
        <p:nvPicPr>
          <p:cNvPr id="2" name="Picture 1">
            <a:extLst>
              <a:ext uri="{FF2B5EF4-FFF2-40B4-BE49-F238E27FC236}">
                <a16:creationId xmlns:a16="http://schemas.microsoft.com/office/drawing/2014/main" id="{8A829E2F-6B5F-28CC-CA92-C6C84AB7A5EE}"/>
              </a:ext>
            </a:extLst>
          </p:cNvPr>
          <p:cNvPicPr>
            <a:picLocks noChangeAspect="1"/>
          </p:cNvPicPr>
          <p:nvPr/>
        </p:nvPicPr>
        <p:blipFill rotWithShape="1">
          <a:blip r:embed="rId4"/>
          <a:srcRect l="24172"/>
          <a:stretch/>
        </p:blipFill>
        <p:spPr>
          <a:xfrm>
            <a:off x="457200" y="1902024"/>
            <a:ext cx="2504580" cy="2203704"/>
          </a:xfrm>
          <a:prstGeom prst="rect">
            <a:avLst/>
          </a:prstGeom>
          <a:ln>
            <a:solidFill>
              <a:schemeClr val="tx2"/>
            </a:solidFill>
          </a:ln>
        </p:spPr>
      </p:pic>
      <p:sp>
        <p:nvSpPr>
          <p:cNvPr id="3" name="Rectangle 2">
            <a:extLst>
              <a:ext uri="{FF2B5EF4-FFF2-40B4-BE49-F238E27FC236}">
                <a16:creationId xmlns:a16="http://schemas.microsoft.com/office/drawing/2014/main" id="{8A118BB7-68D8-542C-637F-C6AE55D2C681}"/>
              </a:ext>
            </a:extLst>
          </p:cNvPr>
          <p:cNvSpPr/>
          <p:nvPr/>
        </p:nvSpPr>
        <p:spPr>
          <a:xfrm>
            <a:off x="457200" y="3616657"/>
            <a:ext cx="2504580" cy="489071"/>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Text Messaging</a:t>
            </a:r>
          </a:p>
        </p:txBody>
      </p:sp>
      <p:pic>
        <p:nvPicPr>
          <p:cNvPr id="4" name="Picture 3">
            <a:extLst>
              <a:ext uri="{FF2B5EF4-FFF2-40B4-BE49-F238E27FC236}">
                <a16:creationId xmlns:a16="http://schemas.microsoft.com/office/drawing/2014/main" id="{EF1198CD-F05A-FAA3-E757-A180E951BC56}"/>
              </a:ext>
            </a:extLst>
          </p:cNvPr>
          <p:cNvPicPr>
            <a:picLocks/>
          </p:cNvPicPr>
          <p:nvPr/>
        </p:nvPicPr>
        <p:blipFill rotWithShape="1">
          <a:blip r:embed="rId5"/>
          <a:srcRect r="24620"/>
          <a:stretch/>
        </p:blipFill>
        <p:spPr>
          <a:xfrm>
            <a:off x="3319272" y="1902024"/>
            <a:ext cx="2505456" cy="2203704"/>
          </a:xfrm>
          <a:prstGeom prst="rect">
            <a:avLst/>
          </a:prstGeom>
          <a:ln>
            <a:solidFill>
              <a:schemeClr val="tx2"/>
            </a:solidFill>
          </a:ln>
        </p:spPr>
      </p:pic>
      <p:sp>
        <p:nvSpPr>
          <p:cNvPr id="7" name="Rectangle 6">
            <a:extLst>
              <a:ext uri="{FF2B5EF4-FFF2-40B4-BE49-F238E27FC236}">
                <a16:creationId xmlns:a16="http://schemas.microsoft.com/office/drawing/2014/main" id="{8F2D11A2-20B6-D39C-6862-B690BEE07084}"/>
              </a:ext>
            </a:extLst>
          </p:cNvPr>
          <p:cNvSpPr/>
          <p:nvPr/>
        </p:nvSpPr>
        <p:spPr>
          <a:xfrm>
            <a:off x="3319272" y="3616656"/>
            <a:ext cx="2504580" cy="489071"/>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Handheld Cell Phones</a:t>
            </a:r>
          </a:p>
        </p:txBody>
      </p:sp>
      <p:pic>
        <p:nvPicPr>
          <p:cNvPr id="9" name="Picture 8">
            <a:extLst>
              <a:ext uri="{FF2B5EF4-FFF2-40B4-BE49-F238E27FC236}">
                <a16:creationId xmlns:a16="http://schemas.microsoft.com/office/drawing/2014/main" id="{3C5AD568-DB30-86CC-3B7C-48CA8FF948E2}"/>
              </a:ext>
            </a:extLst>
          </p:cNvPr>
          <p:cNvPicPr>
            <a:picLocks noChangeAspect="1"/>
          </p:cNvPicPr>
          <p:nvPr/>
        </p:nvPicPr>
        <p:blipFill>
          <a:blip r:embed="rId6"/>
          <a:stretch>
            <a:fillRect/>
          </a:stretch>
        </p:blipFill>
        <p:spPr>
          <a:xfrm>
            <a:off x="6181874" y="1902024"/>
            <a:ext cx="2504926" cy="2205665"/>
          </a:xfrm>
          <a:prstGeom prst="rect">
            <a:avLst/>
          </a:prstGeom>
          <a:ln>
            <a:solidFill>
              <a:schemeClr val="tx2"/>
            </a:solidFill>
          </a:ln>
        </p:spPr>
      </p:pic>
      <p:sp>
        <p:nvSpPr>
          <p:cNvPr id="10" name="Rectangle 9">
            <a:extLst>
              <a:ext uri="{FF2B5EF4-FFF2-40B4-BE49-F238E27FC236}">
                <a16:creationId xmlns:a16="http://schemas.microsoft.com/office/drawing/2014/main" id="{785CEF2C-6913-9C35-D9AD-40C78020E46A}"/>
              </a:ext>
            </a:extLst>
          </p:cNvPr>
          <p:cNvSpPr/>
          <p:nvPr/>
        </p:nvSpPr>
        <p:spPr>
          <a:xfrm>
            <a:off x="6180998" y="3618618"/>
            <a:ext cx="2504580" cy="489071"/>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All Cell Phone Use</a:t>
            </a:r>
          </a:p>
        </p:txBody>
      </p:sp>
    </p:spTree>
    <p:custDataLst>
      <p:tags r:id="rId1"/>
    </p:custDataLst>
    <p:extLst>
      <p:ext uri="{BB962C8B-B14F-4D97-AF65-F5344CB8AC3E}">
        <p14:creationId xmlns:p14="http://schemas.microsoft.com/office/powerpoint/2010/main" val="27440813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7FB051-3D71-4F56-65BC-6E5E4DF5C097}"/>
              </a:ext>
            </a:extLst>
          </p:cNvPr>
          <p:cNvSpPr>
            <a:spLocks noGrp="1"/>
          </p:cNvSpPr>
          <p:nvPr>
            <p:ph type="title"/>
          </p:nvPr>
        </p:nvSpPr>
        <p:spPr/>
        <p:txBody>
          <a:bodyPr/>
          <a:lstStyle/>
          <a:p>
            <a:r>
              <a:rPr lang="en-US" dirty="0"/>
              <a:t>Distracted Driving Laws</a:t>
            </a:r>
          </a:p>
        </p:txBody>
      </p:sp>
      <p:sp>
        <p:nvSpPr>
          <p:cNvPr id="8" name="Content Placeholder 7">
            <a:extLst>
              <a:ext uri="{FF2B5EF4-FFF2-40B4-BE49-F238E27FC236}">
                <a16:creationId xmlns:a16="http://schemas.microsoft.com/office/drawing/2014/main" id="{3EE74C97-816A-AF83-4665-A07FC967912B}"/>
              </a:ext>
            </a:extLst>
          </p:cNvPr>
          <p:cNvSpPr>
            <a:spLocks noGrp="1"/>
          </p:cNvSpPr>
          <p:nvPr>
            <p:ph idx="1"/>
          </p:nvPr>
        </p:nvSpPr>
        <p:spPr>
          <a:xfrm>
            <a:off x="1642310" y="1479884"/>
            <a:ext cx="5859380" cy="1997242"/>
          </a:xfrm>
        </p:spPr>
        <p:txBody>
          <a:bodyPr/>
          <a:lstStyle/>
          <a:p>
            <a:pPr marL="0" indent="0" algn="ctr">
              <a:buNone/>
            </a:pPr>
            <a:r>
              <a:rPr lang="en-US" sz="3200" b="1" dirty="0">
                <a:solidFill>
                  <a:schemeClr val="accent2"/>
                </a:solidFill>
              </a:rPr>
              <a:t>Don’t wait for laws to change to change your behavior.</a:t>
            </a:r>
          </a:p>
          <a:p>
            <a:pPr marL="0" indent="0" algn="ctr">
              <a:buNone/>
            </a:pPr>
            <a:r>
              <a:rPr lang="en-US" sz="3200" b="1" dirty="0">
                <a:solidFill>
                  <a:schemeClr val="accent2"/>
                </a:solidFill>
              </a:rPr>
              <a:t>Following the law isn’t enough!</a:t>
            </a:r>
          </a:p>
        </p:txBody>
      </p:sp>
    </p:spTree>
    <p:custDataLst>
      <p:tags r:id="rId1"/>
    </p:custDataLst>
    <p:extLst>
      <p:ext uri="{BB962C8B-B14F-4D97-AF65-F5344CB8AC3E}">
        <p14:creationId xmlns:p14="http://schemas.microsoft.com/office/powerpoint/2010/main" val="10489661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3AB425-A40A-B6B8-8374-01B1049B17CE}"/>
              </a:ext>
            </a:extLst>
          </p:cNvPr>
          <p:cNvSpPr>
            <a:spLocks noGrp="1"/>
          </p:cNvSpPr>
          <p:nvPr>
            <p:ph type="title"/>
          </p:nvPr>
        </p:nvSpPr>
        <p:spPr/>
        <p:txBody>
          <a:bodyPr/>
          <a:lstStyle/>
          <a:p>
            <a:r>
              <a:rPr lang="en-US" dirty="0"/>
              <a:t>Distracted Driving Is a Choice</a:t>
            </a:r>
          </a:p>
        </p:txBody>
      </p:sp>
      <p:sp>
        <p:nvSpPr>
          <p:cNvPr id="6" name="Content Placeholder 5">
            <a:extLst>
              <a:ext uri="{FF2B5EF4-FFF2-40B4-BE49-F238E27FC236}">
                <a16:creationId xmlns:a16="http://schemas.microsoft.com/office/drawing/2014/main" id="{BE982807-A112-2F4F-A14D-37A8C1CB093B}"/>
              </a:ext>
            </a:extLst>
          </p:cNvPr>
          <p:cNvSpPr>
            <a:spLocks noGrp="1"/>
          </p:cNvSpPr>
          <p:nvPr>
            <p:ph idx="1"/>
          </p:nvPr>
        </p:nvSpPr>
        <p:spPr>
          <a:xfrm>
            <a:off x="196502" y="1202386"/>
            <a:ext cx="4784572" cy="3262312"/>
          </a:xfrm>
        </p:spPr>
        <p:txBody>
          <a:bodyPr/>
          <a:lstStyle/>
          <a:p>
            <a:pPr marL="0" indent="0">
              <a:buNone/>
            </a:pPr>
            <a:r>
              <a:rPr lang="en-US" b="1" dirty="0">
                <a:solidFill>
                  <a:schemeClr val="accent2"/>
                </a:solidFill>
              </a:rPr>
              <a:t>YOU</a:t>
            </a:r>
            <a:r>
              <a:rPr lang="en-US" dirty="0"/>
              <a:t> have the power to take an important step to greatly reduce your personal risk and the risk to your family and passengers.</a:t>
            </a:r>
          </a:p>
        </p:txBody>
      </p:sp>
      <p:pic>
        <p:nvPicPr>
          <p:cNvPr id="8" name="Picture 7">
            <a:extLst>
              <a:ext uri="{FF2B5EF4-FFF2-40B4-BE49-F238E27FC236}">
                <a16:creationId xmlns:a16="http://schemas.microsoft.com/office/drawing/2014/main" id="{765DD283-6112-0AF5-A24F-E1F2A206E7D2}"/>
              </a:ext>
            </a:extLst>
          </p:cNvPr>
          <p:cNvPicPr>
            <a:picLocks noChangeAspect="1"/>
          </p:cNvPicPr>
          <p:nvPr/>
        </p:nvPicPr>
        <p:blipFill>
          <a:blip r:embed="rId4"/>
          <a:stretch>
            <a:fillRect/>
          </a:stretch>
        </p:blipFill>
        <p:spPr>
          <a:xfrm>
            <a:off x="5216186" y="1121944"/>
            <a:ext cx="2925823" cy="3276921"/>
          </a:xfrm>
          <a:prstGeom prst="rect">
            <a:avLst/>
          </a:prstGeom>
        </p:spPr>
      </p:pic>
    </p:spTree>
    <p:custDataLst>
      <p:tags r:id="rId1"/>
    </p:custDataLst>
    <p:extLst>
      <p:ext uri="{BB962C8B-B14F-4D97-AF65-F5344CB8AC3E}">
        <p14:creationId xmlns:p14="http://schemas.microsoft.com/office/powerpoint/2010/main" val="244602216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00AF53-8095-83CB-0903-45F52AAD1F58}"/>
              </a:ext>
            </a:extLst>
          </p:cNvPr>
          <p:cNvSpPr>
            <a:spLocks noGrp="1"/>
          </p:cNvSpPr>
          <p:nvPr>
            <p:ph type="title"/>
          </p:nvPr>
        </p:nvSpPr>
        <p:spPr/>
        <p:txBody>
          <a:bodyPr/>
          <a:lstStyle/>
          <a:p>
            <a:r>
              <a:rPr lang="en-US" dirty="0"/>
              <a:t>Distracted Driving Is a Choice</a:t>
            </a:r>
          </a:p>
        </p:txBody>
      </p:sp>
      <p:pic>
        <p:nvPicPr>
          <p:cNvPr id="8" name="Picture 7">
            <a:extLst>
              <a:ext uri="{FF2B5EF4-FFF2-40B4-BE49-F238E27FC236}">
                <a16:creationId xmlns:a16="http://schemas.microsoft.com/office/drawing/2014/main" id="{5860661F-7663-B857-3A7F-6BD805C97236}"/>
              </a:ext>
            </a:extLst>
          </p:cNvPr>
          <p:cNvPicPr>
            <a:picLocks noChangeAspect="1"/>
          </p:cNvPicPr>
          <p:nvPr/>
        </p:nvPicPr>
        <p:blipFill>
          <a:blip r:embed="rId4"/>
          <a:stretch>
            <a:fillRect/>
          </a:stretch>
        </p:blipFill>
        <p:spPr>
          <a:xfrm>
            <a:off x="0" y="1889503"/>
            <a:ext cx="9144000" cy="1364493"/>
          </a:xfrm>
          <a:prstGeom prst="rect">
            <a:avLst/>
          </a:prstGeom>
        </p:spPr>
      </p:pic>
    </p:spTree>
    <p:custDataLst>
      <p:tags r:id="rId1"/>
    </p:custDataLst>
    <p:extLst>
      <p:ext uri="{BB962C8B-B14F-4D97-AF65-F5344CB8AC3E}">
        <p14:creationId xmlns:p14="http://schemas.microsoft.com/office/powerpoint/2010/main" val="94829833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84E37-BED6-D6C3-D623-C3AE0819C0C2}"/>
              </a:ext>
            </a:extLst>
          </p:cNvPr>
          <p:cNvSpPr>
            <a:spLocks noGrp="1"/>
          </p:cNvSpPr>
          <p:nvPr>
            <p:ph type="title"/>
          </p:nvPr>
        </p:nvSpPr>
        <p:spPr/>
        <p:txBody>
          <a:bodyPr/>
          <a:lstStyle/>
          <a:p>
            <a:r>
              <a:rPr lang="en-US" dirty="0"/>
              <a:t>What Can You Do?</a:t>
            </a:r>
          </a:p>
        </p:txBody>
      </p:sp>
      <p:sp>
        <p:nvSpPr>
          <p:cNvPr id="6" name="Content Placeholder 5">
            <a:extLst>
              <a:ext uri="{FF2B5EF4-FFF2-40B4-BE49-F238E27FC236}">
                <a16:creationId xmlns:a16="http://schemas.microsoft.com/office/drawing/2014/main" id="{6F191442-FC13-EBD1-C266-7D12B2362DC4}"/>
              </a:ext>
            </a:extLst>
          </p:cNvPr>
          <p:cNvSpPr>
            <a:spLocks noGrp="1"/>
          </p:cNvSpPr>
          <p:nvPr>
            <p:ph idx="1"/>
          </p:nvPr>
        </p:nvSpPr>
        <p:spPr>
          <a:xfrm>
            <a:off x="225905" y="1058007"/>
            <a:ext cx="7886700" cy="3262312"/>
          </a:xfrm>
        </p:spPr>
        <p:txBody>
          <a:bodyPr/>
          <a:lstStyle/>
          <a:p>
            <a:pPr marL="0" indent="0">
              <a:buNone/>
            </a:pPr>
            <a:r>
              <a:rPr lang="en-US" sz="2400" b="1" dirty="0"/>
              <a:t>Before you drive:</a:t>
            </a:r>
          </a:p>
          <a:p>
            <a:r>
              <a:rPr lang="en-US" sz="2000" dirty="0"/>
              <a:t>Make a commitment</a:t>
            </a:r>
          </a:p>
          <a:p>
            <a:r>
              <a:rPr lang="en-US" sz="2000" dirty="0"/>
              <a:t>Change your voice mail greeting</a:t>
            </a:r>
          </a:p>
          <a:p>
            <a:r>
              <a:rPr lang="en-US" sz="2000" dirty="0"/>
              <a:t>Inform clients, associates and frequent callers</a:t>
            </a:r>
          </a:p>
          <a:p>
            <a:r>
              <a:rPr lang="en-US" sz="2000" dirty="0"/>
              <a:t>If you are unfamiliar with your route, prepare before you drive</a:t>
            </a:r>
          </a:p>
          <a:p>
            <a:r>
              <a:rPr lang="en-US" sz="2000" dirty="0"/>
              <a:t>Turn off your cell phone or put it on vibrate or in silent mode</a:t>
            </a:r>
          </a:p>
        </p:txBody>
      </p:sp>
    </p:spTree>
    <p:custDataLst>
      <p:tags r:id="rId1"/>
    </p:custDataLst>
    <p:extLst>
      <p:ext uri="{BB962C8B-B14F-4D97-AF65-F5344CB8AC3E}">
        <p14:creationId xmlns:p14="http://schemas.microsoft.com/office/powerpoint/2010/main" val="136248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AFBC-132E-DB91-5BFC-39BDC36755A3}"/>
              </a:ext>
            </a:extLst>
          </p:cNvPr>
          <p:cNvSpPr>
            <a:spLocks noGrp="1"/>
          </p:cNvSpPr>
          <p:nvPr>
            <p:ph type="title"/>
          </p:nvPr>
        </p:nvSpPr>
        <p:spPr/>
        <p:txBody>
          <a:bodyPr/>
          <a:lstStyle/>
          <a:p>
            <a:r>
              <a:rPr lang="en-US" dirty="0"/>
              <a:t>Young Adult Learners</a:t>
            </a:r>
          </a:p>
        </p:txBody>
      </p:sp>
      <p:sp>
        <p:nvSpPr>
          <p:cNvPr id="3" name="Content Placeholder 2">
            <a:extLst>
              <a:ext uri="{FF2B5EF4-FFF2-40B4-BE49-F238E27FC236}">
                <a16:creationId xmlns:a16="http://schemas.microsoft.com/office/drawing/2014/main" id="{0FC07995-ACCF-47C3-3F87-0340C0B2E89A}"/>
              </a:ext>
            </a:extLst>
          </p:cNvPr>
          <p:cNvSpPr>
            <a:spLocks noGrp="1"/>
          </p:cNvSpPr>
          <p:nvPr>
            <p:ph sz="half" idx="1"/>
          </p:nvPr>
        </p:nvSpPr>
        <p:spPr>
          <a:xfrm>
            <a:off x="704850" y="1194701"/>
            <a:ext cx="3867150" cy="3095516"/>
          </a:xfrm>
        </p:spPr>
        <p:txBody>
          <a:bodyPr>
            <a:normAutofit/>
          </a:bodyPr>
          <a:lstStyle/>
          <a:p>
            <a:pPr marL="0" indent="0">
              <a:buNone/>
            </a:pPr>
            <a:r>
              <a:rPr lang="en-US" sz="2200" b="1" dirty="0"/>
              <a:t>Want instructors who:</a:t>
            </a:r>
          </a:p>
          <a:p>
            <a:r>
              <a:rPr lang="en-US" sz="2200" dirty="0"/>
              <a:t>Are non-threatening </a:t>
            </a:r>
            <a:br>
              <a:rPr lang="en-US" sz="2200" dirty="0"/>
            </a:br>
            <a:r>
              <a:rPr lang="en-US" sz="2200" dirty="0"/>
              <a:t>and non-punitive</a:t>
            </a:r>
          </a:p>
          <a:p>
            <a:r>
              <a:rPr lang="en-US" sz="2200" dirty="0"/>
              <a:t>Do not condescend </a:t>
            </a:r>
            <a:br>
              <a:rPr lang="en-US" sz="2200" dirty="0"/>
            </a:br>
            <a:r>
              <a:rPr lang="en-US" sz="2200" dirty="0"/>
              <a:t>or judge</a:t>
            </a:r>
          </a:p>
          <a:p>
            <a:r>
              <a:rPr lang="en-US" sz="2200" dirty="0"/>
              <a:t>Help participants relax</a:t>
            </a:r>
          </a:p>
          <a:p>
            <a:r>
              <a:rPr lang="en-US" sz="2200" dirty="0"/>
              <a:t>Treat them with respect</a:t>
            </a:r>
          </a:p>
        </p:txBody>
      </p:sp>
      <p:pic>
        <p:nvPicPr>
          <p:cNvPr id="5" name="Content Placeholder 4">
            <a:extLst>
              <a:ext uri="{FF2B5EF4-FFF2-40B4-BE49-F238E27FC236}">
                <a16:creationId xmlns:a16="http://schemas.microsoft.com/office/drawing/2014/main" id="{F2F79CCE-DDC9-3890-6EB1-7A3D6532A26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84090" y="1285614"/>
            <a:ext cx="3799504" cy="2434057"/>
          </a:xfrm>
          <a:prstGeom prst="rect">
            <a:avLst/>
          </a:prstGeom>
          <a:ln>
            <a:noFill/>
          </a:ln>
          <a:effectLst>
            <a:outerShdw blurRad="127000" dist="101600" dir="3000000" algn="tl" rotWithShape="0">
              <a:srgbClr val="333333">
                <a:alpha val="40000"/>
              </a:srgbClr>
            </a:outerShdw>
          </a:effectLst>
        </p:spPr>
      </p:pic>
    </p:spTree>
    <p:custDataLst>
      <p:tags r:id="rId1"/>
    </p:custDataLst>
    <p:extLst>
      <p:ext uri="{BB962C8B-B14F-4D97-AF65-F5344CB8AC3E}">
        <p14:creationId xmlns:p14="http://schemas.microsoft.com/office/powerpoint/2010/main" val="369083955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84E37-BED6-D6C3-D623-C3AE0819C0C2}"/>
              </a:ext>
            </a:extLst>
          </p:cNvPr>
          <p:cNvSpPr>
            <a:spLocks noGrp="1"/>
          </p:cNvSpPr>
          <p:nvPr>
            <p:ph type="title"/>
          </p:nvPr>
        </p:nvSpPr>
        <p:spPr/>
        <p:txBody>
          <a:bodyPr/>
          <a:lstStyle/>
          <a:p>
            <a:r>
              <a:rPr lang="en-US" dirty="0"/>
              <a:t>What Can You Do?</a:t>
            </a:r>
          </a:p>
        </p:txBody>
      </p:sp>
      <p:sp>
        <p:nvSpPr>
          <p:cNvPr id="6" name="Content Placeholder 5">
            <a:extLst>
              <a:ext uri="{FF2B5EF4-FFF2-40B4-BE49-F238E27FC236}">
                <a16:creationId xmlns:a16="http://schemas.microsoft.com/office/drawing/2014/main" id="{6F191442-FC13-EBD1-C266-7D12B2362DC4}"/>
              </a:ext>
            </a:extLst>
          </p:cNvPr>
          <p:cNvSpPr>
            <a:spLocks noGrp="1"/>
          </p:cNvSpPr>
          <p:nvPr>
            <p:ph idx="1"/>
          </p:nvPr>
        </p:nvSpPr>
        <p:spPr>
          <a:xfrm>
            <a:off x="225905" y="1058007"/>
            <a:ext cx="7886700" cy="3262312"/>
          </a:xfrm>
        </p:spPr>
        <p:txBody>
          <a:bodyPr/>
          <a:lstStyle/>
          <a:p>
            <a:pPr marL="0" indent="0">
              <a:buNone/>
            </a:pPr>
            <a:r>
              <a:rPr lang="en-US" sz="2400" b="1" dirty="0"/>
              <a:t>While you drive:</a:t>
            </a:r>
          </a:p>
          <a:p>
            <a:r>
              <a:rPr lang="en-US" sz="2000" dirty="0"/>
              <a:t>Do not make or answer calls or texts, even with hands-free devices.</a:t>
            </a:r>
          </a:p>
          <a:p>
            <a:r>
              <a:rPr lang="en-US" sz="2000" dirty="0"/>
              <a:t>If you are driving with a passenger, allow them to operate your phone if necessary.</a:t>
            </a:r>
          </a:p>
          <a:p>
            <a:r>
              <a:rPr lang="en-US" sz="2000" dirty="0"/>
              <a:t>If it is imperative that you be connected during a long trip, arrange for someone else to drive.</a:t>
            </a:r>
          </a:p>
          <a:p>
            <a:r>
              <a:rPr lang="en-US" sz="2000" dirty="0"/>
              <a:t>Focus on the road.</a:t>
            </a:r>
          </a:p>
        </p:txBody>
      </p:sp>
    </p:spTree>
    <p:custDataLst>
      <p:tags r:id="rId1"/>
    </p:custDataLst>
    <p:extLst>
      <p:ext uri="{BB962C8B-B14F-4D97-AF65-F5344CB8AC3E}">
        <p14:creationId xmlns:p14="http://schemas.microsoft.com/office/powerpoint/2010/main" val="35144501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A804A3-5DF6-111B-DE77-1E0918F7E497}"/>
              </a:ext>
            </a:extLst>
          </p:cNvPr>
          <p:cNvSpPr>
            <a:spLocks noGrp="1"/>
          </p:cNvSpPr>
          <p:nvPr>
            <p:ph type="title"/>
          </p:nvPr>
        </p:nvSpPr>
        <p:spPr/>
        <p:txBody>
          <a:bodyPr/>
          <a:lstStyle/>
          <a:p>
            <a:r>
              <a:rPr lang="en-US" dirty="0"/>
              <a:t>Distracted Driving</a:t>
            </a:r>
          </a:p>
        </p:txBody>
      </p:sp>
      <p:sp>
        <p:nvSpPr>
          <p:cNvPr id="6" name="Content Placeholder 5">
            <a:extLst>
              <a:ext uri="{FF2B5EF4-FFF2-40B4-BE49-F238E27FC236}">
                <a16:creationId xmlns:a16="http://schemas.microsoft.com/office/drawing/2014/main" id="{8A750404-18E8-8605-F35E-84BFD1D0279F}"/>
              </a:ext>
            </a:extLst>
          </p:cNvPr>
          <p:cNvSpPr>
            <a:spLocks noGrp="1"/>
          </p:cNvSpPr>
          <p:nvPr>
            <p:ph idx="1"/>
          </p:nvPr>
        </p:nvSpPr>
        <p:spPr>
          <a:xfrm>
            <a:off x="196502" y="1395662"/>
            <a:ext cx="7886700" cy="3069035"/>
          </a:xfrm>
        </p:spPr>
        <p:txBody>
          <a:bodyPr/>
          <a:lstStyle/>
          <a:p>
            <a:pPr marL="0" indent="0" algn="ctr">
              <a:buNone/>
            </a:pPr>
            <a:r>
              <a:rPr lang="en-US" sz="4400" dirty="0">
                <a:solidFill>
                  <a:schemeClr val="accent2"/>
                </a:solidFill>
              </a:rPr>
              <a:t>Working together, we can make a difference, save lives and prevent injuries.</a:t>
            </a:r>
          </a:p>
        </p:txBody>
      </p:sp>
    </p:spTree>
    <p:custDataLst>
      <p:tags r:id="rId1"/>
    </p:custDataLst>
    <p:extLst>
      <p:ext uri="{BB962C8B-B14F-4D97-AF65-F5344CB8AC3E}">
        <p14:creationId xmlns:p14="http://schemas.microsoft.com/office/powerpoint/2010/main" val="218539040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94792F-0717-B6C2-0C7D-DA4A1447E630}"/>
              </a:ext>
            </a:extLst>
          </p:cNvPr>
          <p:cNvSpPr>
            <a:spLocks noGrp="1"/>
          </p:cNvSpPr>
          <p:nvPr>
            <p:ph type="title"/>
          </p:nvPr>
        </p:nvSpPr>
        <p:spPr/>
        <p:txBody>
          <a:bodyPr/>
          <a:lstStyle/>
          <a:p>
            <a:r>
              <a:rPr lang="en-US" dirty="0"/>
              <a:t>Instructor Open Forum</a:t>
            </a:r>
          </a:p>
        </p:txBody>
      </p:sp>
      <p:sp>
        <p:nvSpPr>
          <p:cNvPr id="9" name="Content Placeholder 8">
            <a:extLst>
              <a:ext uri="{FF2B5EF4-FFF2-40B4-BE49-F238E27FC236}">
                <a16:creationId xmlns:a16="http://schemas.microsoft.com/office/drawing/2014/main" id="{AEF4E77E-F12C-968D-2506-197AB3D91D97}"/>
              </a:ext>
            </a:extLst>
          </p:cNvPr>
          <p:cNvSpPr>
            <a:spLocks noGrp="1"/>
          </p:cNvSpPr>
          <p:nvPr>
            <p:ph idx="1"/>
          </p:nvPr>
        </p:nvSpPr>
        <p:spPr>
          <a:xfrm>
            <a:off x="1" y="190500"/>
            <a:ext cx="3905250" cy="4229100"/>
          </a:xfrm>
        </p:spPr>
        <p:txBody>
          <a:bodyPr>
            <a:noAutofit/>
          </a:bodyPr>
          <a:lstStyle/>
          <a:p>
            <a:pPr>
              <a:spcBef>
                <a:spcPts val="600"/>
              </a:spcBef>
            </a:pPr>
            <a:r>
              <a:rPr lang="en-US" sz="2000" dirty="0"/>
              <a:t>What techniques have you used to manage your class and deal with disruptive behavior?</a:t>
            </a:r>
          </a:p>
          <a:p>
            <a:pPr>
              <a:spcBef>
                <a:spcPts val="600"/>
              </a:spcBef>
            </a:pPr>
            <a:r>
              <a:rPr lang="en-US" sz="2000" dirty="0"/>
              <a:t>How can the “Lazy Eight” technique or Five Questions help you overcome objections?</a:t>
            </a:r>
          </a:p>
          <a:p>
            <a:pPr>
              <a:spcBef>
                <a:spcPts val="600"/>
              </a:spcBef>
            </a:pPr>
            <a:r>
              <a:rPr lang="en-US" sz="2000" dirty="0"/>
              <a:t>How do you discuss distracted driving concepts with participants?</a:t>
            </a:r>
          </a:p>
          <a:p>
            <a:pPr>
              <a:spcBef>
                <a:spcPts val="600"/>
              </a:spcBef>
            </a:pPr>
            <a:r>
              <a:rPr lang="en-US" sz="2000" dirty="0"/>
              <a:t>How can you help participants choose safe and effective driving behaviors?</a:t>
            </a:r>
          </a:p>
        </p:txBody>
      </p:sp>
    </p:spTree>
    <p:custDataLst>
      <p:tags r:id="rId1"/>
    </p:custDataLst>
    <p:extLst>
      <p:ext uri="{BB962C8B-B14F-4D97-AF65-F5344CB8AC3E}">
        <p14:creationId xmlns:p14="http://schemas.microsoft.com/office/powerpoint/2010/main" val="173420101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E99F5-2C77-25DF-3CE8-FEB27DC466AE}"/>
              </a:ext>
            </a:extLst>
          </p:cNvPr>
          <p:cNvSpPr>
            <a:spLocks noGrp="1"/>
          </p:cNvSpPr>
          <p:nvPr>
            <p:ph type="title"/>
          </p:nvPr>
        </p:nvSpPr>
        <p:spPr>
          <a:xfrm>
            <a:off x="44970" y="299576"/>
            <a:ext cx="4471631" cy="4347375"/>
          </a:xfrm>
        </p:spPr>
        <p:txBody>
          <a:bodyPr anchor="t" anchorCtr="0"/>
          <a:lstStyle/>
          <a:p>
            <a:r>
              <a:rPr lang="en-US" dirty="0"/>
              <a:t>New York State Classroom Administration</a:t>
            </a:r>
            <a:br>
              <a:rPr lang="en-US" dirty="0"/>
            </a:br>
            <a:r>
              <a:rPr lang="en-US" sz="1800" dirty="0"/>
              <a:t/>
            </a:r>
            <a:br>
              <a:rPr lang="en-US" sz="1800" dirty="0"/>
            </a:br>
            <a:r>
              <a:rPr lang="en-US" sz="3200" i="1" dirty="0"/>
              <a:t>Point &amp; Insurance Reduction Program (PIRP)</a:t>
            </a:r>
            <a:endParaRPr lang="en-US" i="1" dirty="0"/>
          </a:p>
        </p:txBody>
      </p:sp>
    </p:spTree>
    <p:custDataLst>
      <p:tags r:id="rId1"/>
    </p:custDataLst>
    <p:extLst>
      <p:ext uri="{BB962C8B-B14F-4D97-AF65-F5344CB8AC3E}">
        <p14:creationId xmlns:p14="http://schemas.microsoft.com/office/powerpoint/2010/main" val="12231951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9246" y="260640"/>
            <a:ext cx="7945507" cy="671077"/>
          </a:xfrm>
        </p:spPr>
        <p:txBody>
          <a:bodyPr/>
          <a:lstStyle/>
          <a:p>
            <a:pPr algn="ctr"/>
            <a:r>
              <a:rPr lang="en-US" dirty="0"/>
              <a:t>Greetings from Your DMC Team! </a:t>
            </a:r>
          </a:p>
        </p:txBody>
      </p:sp>
      <p:pic>
        <p:nvPicPr>
          <p:cNvPr id="13" name="Content Placeholder 5">
            <a:extLst>
              <a:ext uri="{FF2B5EF4-FFF2-40B4-BE49-F238E27FC236}">
                <a16:creationId xmlns:a16="http://schemas.microsoft.com/office/drawing/2014/main" id="{8C5FF8A4-6B55-BB1B-DD1E-3C58F6BB65F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53523" y="960363"/>
            <a:ext cx="1791525" cy="221428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FC63343F-5EBC-C5A2-1731-475F171A4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677" y="1057397"/>
            <a:ext cx="2563470" cy="190525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917A8B5E-E3E2-6E94-4ACC-5E22D7DD73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440" y="2456343"/>
            <a:ext cx="1813767" cy="186865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F964288A-B0A1-ABDB-8E50-CA99A3EA42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057" y="2350796"/>
            <a:ext cx="1738094" cy="197420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82C207E3-137E-9702-520D-4ABF9E12DC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2959" y="2830126"/>
            <a:ext cx="1929784" cy="197824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342868059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Syracuse DMC Contact Information</a:t>
            </a:r>
          </a:p>
        </p:txBody>
      </p:sp>
      <p:sp>
        <p:nvSpPr>
          <p:cNvPr id="3" name="Content Placeholder 2"/>
          <p:cNvSpPr>
            <a:spLocks noGrp="1"/>
          </p:cNvSpPr>
          <p:nvPr>
            <p:ph idx="1"/>
          </p:nvPr>
        </p:nvSpPr>
        <p:spPr/>
        <p:txBody>
          <a:bodyPr/>
          <a:lstStyle/>
          <a:p>
            <a:r>
              <a:rPr lang="en-US" dirty="0"/>
              <a:t>Call: 800-962-3434 </a:t>
            </a:r>
          </a:p>
          <a:p>
            <a:r>
              <a:rPr lang="en-US" dirty="0"/>
              <a:t>Email: </a:t>
            </a:r>
            <a:r>
              <a:rPr lang="en-US" dirty="0">
                <a:hlinkClick r:id="rId4"/>
              </a:rPr>
              <a:t>ddcny@nsc.org</a:t>
            </a:r>
            <a:r>
              <a:rPr lang="en-US" dirty="0"/>
              <a:t> </a:t>
            </a:r>
            <a:br>
              <a:rPr lang="en-US" dirty="0"/>
            </a:br>
            <a:r>
              <a:rPr lang="en-US" i="1" dirty="0"/>
              <a:t>(this mailbox is monitored by the team)</a:t>
            </a:r>
          </a:p>
        </p:txBody>
      </p:sp>
    </p:spTree>
    <p:custDataLst>
      <p:tags r:id="rId1"/>
    </p:custDataLst>
    <p:extLst>
      <p:ext uri="{BB962C8B-B14F-4D97-AF65-F5344CB8AC3E}">
        <p14:creationId xmlns:p14="http://schemas.microsoft.com/office/powerpoint/2010/main" val="28784144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7814CF-EF7A-7F45-B187-D25DBD57906E}"/>
              </a:ext>
            </a:extLst>
          </p:cNvPr>
          <p:cNvSpPr>
            <a:spLocks noGrp="1"/>
          </p:cNvSpPr>
          <p:nvPr>
            <p:ph type="title"/>
          </p:nvPr>
        </p:nvSpPr>
        <p:spPr/>
        <p:txBody>
          <a:bodyPr/>
          <a:lstStyle/>
          <a:p>
            <a:r>
              <a:rPr lang="en-US" dirty="0"/>
              <a:t>Classroom Requirements</a:t>
            </a:r>
          </a:p>
        </p:txBody>
      </p:sp>
      <p:sp>
        <p:nvSpPr>
          <p:cNvPr id="7" name="Content Placeholder 2">
            <a:extLst>
              <a:ext uri="{FF2B5EF4-FFF2-40B4-BE49-F238E27FC236}">
                <a16:creationId xmlns:a16="http://schemas.microsoft.com/office/drawing/2014/main" id="{35677967-B935-0A47-B5FD-3D440069919E}"/>
              </a:ext>
            </a:extLst>
          </p:cNvPr>
          <p:cNvSpPr>
            <a:spLocks noGrp="1"/>
          </p:cNvSpPr>
          <p:nvPr>
            <p:ph idx="1"/>
          </p:nvPr>
        </p:nvSpPr>
        <p:spPr>
          <a:xfrm>
            <a:off x="196502" y="978868"/>
            <a:ext cx="7886700" cy="3262312"/>
          </a:xfrm>
        </p:spPr>
        <p:txBody>
          <a:bodyPr/>
          <a:lstStyle/>
          <a:p>
            <a:pPr marL="0" indent="0">
              <a:buNone/>
            </a:pPr>
            <a:r>
              <a:rPr lang="en-US" sz="2400" dirty="0"/>
              <a:t>The following must be posted in the classroom at all times during the course:</a:t>
            </a:r>
          </a:p>
          <a:p>
            <a:r>
              <a:rPr lang="en-US" sz="2400" dirty="0"/>
              <a:t>“National Safety Council” and NSC Telephone Number</a:t>
            </a:r>
            <a:br>
              <a:rPr lang="en-US" sz="2400" dirty="0"/>
            </a:br>
            <a:r>
              <a:rPr lang="en-US" sz="2400" dirty="0"/>
              <a:t>(1-800-962-3434)</a:t>
            </a:r>
          </a:p>
          <a:p>
            <a:r>
              <a:rPr lang="en-US" sz="2400" dirty="0"/>
              <a:t>Delivery Agency Name and Telephone Number</a:t>
            </a:r>
          </a:p>
          <a:p>
            <a:r>
              <a:rPr lang="en-US" sz="2400" dirty="0"/>
              <a:t>Your Full Name and NSC Instructor ID Number</a:t>
            </a:r>
          </a:p>
        </p:txBody>
      </p:sp>
    </p:spTree>
    <p:custDataLst>
      <p:tags r:id="rId1"/>
    </p:custDataLst>
    <p:extLst>
      <p:ext uri="{BB962C8B-B14F-4D97-AF65-F5344CB8AC3E}">
        <p14:creationId xmlns:p14="http://schemas.microsoft.com/office/powerpoint/2010/main" val="122339894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7814CF-EF7A-7F45-B187-D25DBD57906E}"/>
              </a:ext>
            </a:extLst>
          </p:cNvPr>
          <p:cNvSpPr>
            <a:spLocks noGrp="1"/>
          </p:cNvSpPr>
          <p:nvPr>
            <p:ph type="title"/>
          </p:nvPr>
        </p:nvSpPr>
        <p:spPr/>
        <p:txBody>
          <a:bodyPr/>
          <a:lstStyle/>
          <a:p>
            <a:r>
              <a:rPr lang="en-US" dirty="0"/>
              <a:t>Classroom Requirements</a:t>
            </a:r>
          </a:p>
        </p:txBody>
      </p:sp>
      <p:sp>
        <p:nvSpPr>
          <p:cNvPr id="7" name="Content Placeholder 2">
            <a:extLst>
              <a:ext uri="{FF2B5EF4-FFF2-40B4-BE49-F238E27FC236}">
                <a16:creationId xmlns:a16="http://schemas.microsoft.com/office/drawing/2014/main" id="{35677967-B935-0A47-B5FD-3D440069919E}"/>
              </a:ext>
            </a:extLst>
          </p:cNvPr>
          <p:cNvSpPr>
            <a:spLocks noGrp="1"/>
          </p:cNvSpPr>
          <p:nvPr>
            <p:ph idx="1"/>
          </p:nvPr>
        </p:nvSpPr>
        <p:spPr>
          <a:xfrm>
            <a:off x="196501" y="915735"/>
            <a:ext cx="8512783" cy="3262312"/>
          </a:xfrm>
        </p:spPr>
        <p:txBody>
          <a:bodyPr/>
          <a:lstStyle/>
          <a:p>
            <a:pPr marL="0" indent="0">
              <a:buNone/>
            </a:pPr>
            <a:r>
              <a:rPr lang="en-US" sz="2400" dirty="0"/>
              <a:t>Instructors are to maintain order in the classroom.</a:t>
            </a:r>
          </a:p>
          <a:p>
            <a:r>
              <a:rPr lang="en-US" sz="2400" dirty="0"/>
              <a:t>If necessary, ask student to leave the classroom if they are being disruptive</a:t>
            </a:r>
          </a:p>
          <a:p>
            <a:r>
              <a:rPr lang="en-US" sz="2400" dirty="0"/>
              <a:t>Make sure that class size does not exceed DMV requirements of 40 students maximum:</a:t>
            </a:r>
          </a:p>
          <a:p>
            <a:pPr marL="457200" lvl="1" indent="0">
              <a:buNone/>
            </a:pPr>
            <a:r>
              <a:rPr lang="en-US" sz="2000" dirty="0"/>
              <a:t>Delivery Agency should calculate student capacity using the following guidelines: </a:t>
            </a:r>
            <a:r>
              <a:rPr lang="en-US" sz="2000" b="1" dirty="0">
                <a:solidFill>
                  <a:schemeClr val="accent2"/>
                </a:solidFill>
              </a:rPr>
              <a:t>Multiply room width times the length, then divide by 15.</a:t>
            </a:r>
            <a:r>
              <a:rPr lang="en-US" sz="2000" b="1" dirty="0"/>
              <a:t/>
            </a:r>
            <a:br>
              <a:rPr lang="en-US" sz="2000" b="1" dirty="0"/>
            </a:br>
            <a:r>
              <a:rPr lang="en-US" sz="2000" dirty="0"/>
              <a:t>(</a:t>
            </a:r>
            <a:r>
              <a:rPr lang="en-US" sz="2000" i="1" dirty="0"/>
              <a:t>Example: 20’ x 20’ room = 400/15, which could accommodate 26 students</a:t>
            </a:r>
            <a:r>
              <a:rPr lang="en-US" sz="2000" dirty="0"/>
              <a:t>).</a:t>
            </a:r>
          </a:p>
          <a:p>
            <a:endParaRPr lang="en-US" dirty="0"/>
          </a:p>
        </p:txBody>
      </p:sp>
    </p:spTree>
    <p:custDataLst>
      <p:tags r:id="rId1"/>
    </p:custDataLst>
    <p:extLst>
      <p:ext uri="{BB962C8B-B14F-4D97-AF65-F5344CB8AC3E}">
        <p14:creationId xmlns:p14="http://schemas.microsoft.com/office/powerpoint/2010/main" val="173239397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7814CF-EF7A-7F45-B187-D25DBD57906E}"/>
              </a:ext>
            </a:extLst>
          </p:cNvPr>
          <p:cNvSpPr>
            <a:spLocks noGrp="1"/>
          </p:cNvSpPr>
          <p:nvPr>
            <p:ph type="title"/>
          </p:nvPr>
        </p:nvSpPr>
        <p:spPr/>
        <p:txBody>
          <a:bodyPr/>
          <a:lstStyle/>
          <a:p>
            <a:r>
              <a:rPr lang="en-US" dirty="0"/>
              <a:t>Classroom Requirements</a:t>
            </a:r>
          </a:p>
        </p:txBody>
      </p:sp>
      <p:sp>
        <p:nvSpPr>
          <p:cNvPr id="7" name="Content Placeholder 2">
            <a:extLst>
              <a:ext uri="{FF2B5EF4-FFF2-40B4-BE49-F238E27FC236}">
                <a16:creationId xmlns:a16="http://schemas.microsoft.com/office/drawing/2014/main" id="{35677967-B935-0A47-B5FD-3D440069919E}"/>
              </a:ext>
            </a:extLst>
          </p:cNvPr>
          <p:cNvSpPr>
            <a:spLocks noGrp="1"/>
          </p:cNvSpPr>
          <p:nvPr>
            <p:ph idx="1"/>
          </p:nvPr>
        </p:nvSpPr>
        <p:spPr>
          <a:xfrm>
            <a:off x="196502" y="1082465"/>
            <a:ext cx="8242960" cy="3262312"/>
          </a:xfrm>
        </p:spPr>
        <p:txBody>
          <a:bodyPr/>
          <a:lstStyle/>
          <a:p>
            <a:r>
              <a:rPr lang="en-US" sz="2400" dirty="0"/>
              <a:t>Class must be taught for the full scheduled time.</a:t>
            </a:r>
          </a:p>
          <a:p>
            <a:r>
              <a:rPr lang="en-US" sz="2400" dirty="0"/>
              <a:t>If a student arrives late to class give them options:</a:t>
            </a:r>
          </a:p>
          <a:p>
            <a:pPr lvl="1"/>
            <a:r>
              <a:rPr lang="en-US" dirty="0"/>
              <a:t>Allow student to make up the time (within reason)</a:t>
            </a:r>
          </a:p>
          <a:p>
            <a:pPr lvl="1"/>
            <a:r>
              <a:rPr lang="en-US" dirty="0"/>
              <a:t>If it’s a two-day class, they can complete one session and sign up for the 2nd session they missed within 30 days </a:t>
            </a:r>
          </a:p>
          <a:p>
            <a:pPr lvl="1"/>
            <a:endParaRPr lang="en-US" dirty="0"/>
          </a:p>
        </p:txBody>
      </p:sp>
    </p:spTree>
    <p:custDataLst>
      <p:tags r:id="rId1"/>
    </p:custDataLst>
    <p:extLst>
      <p:ext uri="{BB962C8B-B14F-4D97-AF65-F5344CB8AC3E}">
        <p14:creationId xmlns:p14="http://schemas.microsoft.com/office/powerpoint/2010/main" val="316745370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C457-7D11-374F-862E-34B4E93E7E58}"/>
              </a:ext>
            </a:extLst>
          </p:cNvPr>
          <p:cNvSpPr>
            <a:spLocks noGrp="1"/>
          </p:cNvSpPr>
          <p:nvPr>
            <p:ph type="title"/>
          </p:nvPr>
        </p:nvSpPr>
        <p:spPr/>
        <p:txBody>
          <a:bodyPr/>
          <a:lstStyle/>
          <a:p>
            <a:r>
              <a:rPr lang="en-US" dirty="0"/>
              <a:t>Classroom Supplies</a:t>
            </a:r>
          </a:p>
        </p:txBody>
      </p:sp>
      <p:sp>
        <p:nvSpPr>
          <p:cNvPr id="3" name="Content Placeholder 2">
            <a:extLst>
              <a:ext uri="{FF2B5EF4-FFF2-40B4-BE49-F238E27FC236}">
                <a16:creationId xmlns:a16="http://schemas.microsoft.com/office/drawing/2014/main" id="{746B9A54-24BF-5B46-A4F1-B29738496B9B}"/>
              </a:ext>
            </a:extLst>
          </p:cNvPr>
          <p:cNvSpPr>
            <a:spLocks noGrp="1"/>
          </p:cNvSpPr>
          <p:nvPr>
            <p:ph idx="1"/>
          </p:nvPr>
        </p:nvSpPr>
        <p:spPr>
          <a:xfrm>
            <a:off x="176814" y="976459"/>
            <a:ext cx="4614829" cy="3356489"/>
          </a:xfrm>
        </p:spPr>
        <p:txBody>
          <a:bodyPr/>
          <a:lstStyle/>
          <a:p>
            <a:pPr marL="0" indent="0">
              <a:spcBef>
                <a:spcPts val="600"/>
              </a:spcBef>
              <a:buNone/>
            </a:pPr>
            <a:r>
              <a:rPr lang="en-US" altLang="en-US" sz="2400" dirty="0"/>
              <a:t>Each participant must receive:</a:t>
            </a:r>
          </a:p>
          <a:p>
            <a:pPr>
              <a:spcBef>
                <a:spcPts val="600"/>
              </a:spcBef>
            </a:pPr>
            <a:r>
              <a:rPr lang="en-US" altLang="en-US" sz="2200" dirty="0"/>
              <a:t>Copyrighted NSC Course Guide (cannot be reused or copied)</a:t>
            </a:r>
          </a:p>
          <a:p>
            <a:pPr>
              <a:spcBef>
                <a:spcPts val="600"/>
              </a:spcBef>
            </a:pPr>
            <a:r>
              <a:rPr lang="en-US" altLang="en-US" sz="2200" dirty="0"/>
              <a:t>PIRP Facts for Consumers</a:t>
            </a:r>
            <a:br>
              <a:rPr lang="en-US" altLang="en-US" sz="2200" dirty="0"/>
            </a:br>
            <a:r>
              <a:rPr lang="en-US" altLang="en-US" sz="2200" dirty="0"/>
              <a:t>(Form C-32A)</a:t>
            </a:r>
          </a:p>
          <a:p>
            <a:pPr>
              <a:spcBef>
                <a:spcPts val="600"/>
              </a:spcBef>
            </a:pPr>
            <a:r>
              <a:rPr lang="en-US" altLang="en-US" sz="2200" dirty="0"/>
              <a:t>Student Record Card</a:t>
            </a:r>
          </a:p>
          <a:p>
            <a:r>
              <a:rPr lang="en-US" altLang="en-US" sz="2200" dirty="0"/>
              <a:t>DMV Manual (to reference)</a:t>
            </a:r>
            <a:endParaRPr lang="en-US" sz="2200" dirty="0"/>
          </a:p>
        </p:txBody>
      </p:sp>
      <p:pic>
        <p:nvPicPr>
          <p:cNvPr id="4" name="Picture 3"/>
          <p:cNvPicPr>
            <a:picLocks noChangeAspect="1"/>
          </p:cNvPicPr>
          <p:nvPr/>
        </p:nvPicPr>
        <p:blipFill>
          <a:blip r:embed="rId4"/>
          <a:stretch>
            <a:fillRect/>
          </a:stretch>
        </p:blipFill>
        <p:spPr>
          <a:xfrm>
            <a:off x="5520689" y="379336"/>
            <a:ext cx="3273111" cy="4223090"/>
          </a:xfrm>
          <a:prstGeom prst="rect">
            <a:avLst/>
          </a:prstGeom>
        </p:spPr>
      </p:pic>
      <p:pic>
        <p:nvPicPr>
          <p:cNvPr id="5" name="Picture 4"/>
          <p:cNvPicPr>
            <a:picLocks noChangeAspect="1"/>
          </p:cNvPicPr>
          <p:nvPr/>
        </p:nvPicPr>
        <p:blipFill>
          <a:blip r:embed="rId5"/>
          <a:stretch>
            <a:fillRect/>
          </a:stretch>
        </p:blipFill>
        <p:spPr>
          <a:xfrm>
            <a:off x="5271390" y="2099992"/>
            <a:ext cx="3591940" cy="2277927"/>
          </a:xfrm>
          <a:prstGeom prst="rect">
            <a:avLst/>
          </a:prstGeom>
        </p:spPr>
      </p:pic>
      <p:pic>
        <p:nvPicPr>
          <p:cNvPr id="6" name="Picture 5"/>
          <p:cNvPicPr>
            <a:picLocks noChangeAspect="1"/>
          </p:cNvPicPr>
          <p:nvPr/>
        </p:nvPicPr>
        <p:blipFill>
          <a:blip r:embed="rId6"/>
          <a:stretch>
            <a:fillRect/>
          </a:stretch>
        </p:blipFill>
        <p:spPr>
          <a:xfrm>
            <a:off x="4791643" y="1729711"/>
            <a:ext cx="3782513" cy="2392359"/>
          </a:xfrm>
          <a:prstGeom prst="rect">
            <a:avLst/>
          </a:prstGeom>
        </p:spPr>
      </p:pic>
    </p:spTree>
    <p:custDataLst>
      <p:tags r:id="rId1"/>
    </p:custDataLst>
    <p:extLst>
      <p:ext uri="{BB962C8B-B14F-4D97-AF65-F5344CB8AC3E}">
        <p14:creationId xmlns:p14="http://schemas.microsoft.com/office/powerpoint/2010/main" val="3813054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7122-109F-7ACB-16E4-2129035F4816}"/>
              </a:ext>
            </a:extLst>
          </p:cNvPr>
          <p:cNvSpPr>
            <a:spLocks noGrp="1"/>
          </p:cNvSpPr>
          <p:nvPr>
            <p:ph type="title"/>
          </p:nvPr>
        </p:nvSpPr>
        <p:spPr/>
        <p:txBody>
          <a:bodyPr/>
          <a:lstStyle/>
          <a:p>
            <a:r>
              <a:rPr lang="en-US" dirty="0"/>
              <a:t>Repeat Attendees</a:t>
            </a:r>
          </a:p>
        </p:txBody>
      </p:sp>
      <p:sp>
        <p:nvSpPr>
          <p:cNvPr id="3" name="Content Placeholder 2">
            <a:extLst>
              <a:ext uri="{FF2B5EF4-FFF2-40B4-BE49-F238E27FC236}">
                <a16:creationId xmlns:a16="http://schemas.microsoft.com/office/drawing/2014/main" id="{14606226-776E-04B7-9C60-9AF18372FA2C}"/>
              </a:ext>
            </a:extLst>
          </p:cNvPr>
          <p:cNvSpPr>
            <a:spLocks noGrp="1"/>
          </p:cNvSpPr>
          <p:nvPr>
            <p:ph idx="1"/>
          </p:nvPr>
        </p:nvSpPr>
        <p:spPr/>
        <p:txBody>
          <a:bodyPr>
            <a:normAutofit/>
          </a:bodyPr>
          <a:lstStyle/>
          <a:p>
            <a:r>
              <a:rPr lang="en-US" sz="2200" dirty="0"/>
              <a:t>Acknowledge their experience with the class</a:t>
            </a:r>
          </a:p>
          <a:p>
            <a:r>
              <a:rPr lang="en-US" sz="2200" dirty="0"/>
              <a:t>Ask them how they applied concepts from the course</a:t>
            </a:r>
          </a:p>
          <a:p>
            <a:r>
              <a:rPr lang="en-US" sz="2200" dirty="0"/>
              <a:t>Ask them to help other participants, where appropriate</a:t>
            </a:r>
          </a:p>
          <a:p>
            <a:r>
              <a:rPr lang="en-US" sz="2200" dirty="0"/>
              <a:t>Identify content/topics that are new to them or engage them</a:t>
            </a:r>
          </a:p>
          <a:p>
            <a:endParaRPr lang="en-US" sz="2200" dirty="0"/>
          </a:p>
          <a:p>
            <a:endParaRPr lang="en-US" sz="2200" dirty="0"/>
          </a:p>
        </p:txBody>
      </p:sp>
    </p:spTree>
    <p:custDataLst>
      <p:tags r:id="rId1"/>
    </p:custDataLst>
    <p:extLst>
      <p:ext uri="{BB962C8B-B14F-4D97-AF65-F5344CB8AC3E}">
        <p14:creationId xmlns:p14="http://schemas.microsoft.com/office/powerpoint/2010/main" val="239403828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73641A-53FC-AC43-B5EB-5B6676C49CA5}"/>
              </a:ext>
            </a:extLst>
          </p:cNvPr>
          <p:cNvSpPr>
            <a:spLocks noGrp="1"/>
          </p:cNvSpPr>
          <p:nvPr>
            <p:ph type="title"/>
          </p:nvPr>
        </p:nvSpPr>
        <p:spPr/>
        <p:txBody>
          <a:bodyPr/>
          <a:lstStyle/>
          <a:p>
            <a:r>
              <a:rPr lang="en-US" dirty="0"/>
              <a:t>Classroom Supplies</a:t>
            </a:r>
          </a:p>
        </p:txBody>
      </p:sp>
      <p:sp>
        <p:nvSpPr>
          <p:cNvPr id="6" name="Content Placeholder 5">
            <a:extLst>
              <a:ext uri="{FF2B5EF4-FFF2-40B4-BE49-F238E27FC236}">
                <a16:creationId xmlns:a16="http://schemas.microsoft.com/office/drawing/2014/main" id="{841854AD-DE25-BE42-B71B-406092094FE2}"/>
              </a:ext>
            </a:extLst>
          </p:cNvPr>
          <p:cNvSpPr>
            <a:spLocks noGrp="1"/>
          </p:cNvSpPr>
          <p:nvPr>
            <p:ph idx="1"/>
          </p:nvPr>
        </p:nvSpPr>
        <p:spPr>
          <a:xfrm>
            <a:off x="196502" y="1038829"/>
            <a:ext cx="5169977" cy="3262312"/>
          </a:xfrm>
        </p:spPr>
        <p:txBody>
          <a:bodyPr/>
          <a:lstStyle/>
          <a:p>
            <a:pPr marL="0" indent="0">
              <a:spcBef>
                <a:spcPts val="600"/>
              </a:spcBef>
              <a:buNone/>
            </a:pPr>
            <a:r>
              <a:rPr lang="en-US" sz="2400" dirty="0"/>
              <a:t>Student Record Cards:</a:t>
            </a:r>
          </a:p>
          <a:p>
            <a:pPr>
              <a:spcBef>
                <a:spcPts val="600"/>
              </a:spcBef>
            </a:pPr>
            <a:r>
              <a:rPr lang="en-US" sz="2000" dirty="0"/>
              <a:t>Must be filled out in entirety. Driver’s License #, Date of Birth, Gender and Name MUST be exactly as shown on the student’s Driver’s License</a:t>
            </a:r>
          </a:p>
          <a:p>
            <a:pPr>
              <a:spcBef>
                <a:spcPts val="600"/>
              </a:spcBef>
            </a:pPr>
            <a:r>
              <a:rPr lang="en-US" sz="2000" dirty="0"/>
              <a:t>Delivery Agency must keep one copy for their records</a:t>
            </a:r>
          </a:p>
          <a:p>
            <a:pPr>
              <a:spcBef>
                <a:spcPts val="600"/>
              </a:spcBef>
            </a:pPr>
            <a:r>
              <a:rPr lang="en-US" sz="2000" dirty="0"/>
              <a:t>Delivery Agency must give one copy to the student as their receipt for the class taken</a:t>
            </a:r>
          </a:p>
          <a:p>
            <a:endParaRPr lang="en-US" sz="2000" dirty="0"/>
          </a:p>
        </p:txBody>
      </p:sp>
      <p:pic>
        <p:nvPicPr>
          <p:cNvPr id="2" name="Content Placeholder 1"/>
          <p:cNvPicPr>
            <a:picLocks noGrp="1" noChangeAspect="1"/>
          </p:cNvPicPr>
          <p:nvPr>
            <p:ph idx="4294967295"/>
          </p:nvPr>
        </p:nvPicPr>
        <p:blipFill>
          <a:blip r:embed="rId4"/>
          <a:stretch>
            <a:fillRect/>
          </a:stretch>
        </p:blipFill>
        <p:spPr>
          <a:xfrm>
            <a:off x="5366479" y="1316039"/>
            <a:ext cx="3581020" cy="2339583"/>
          </a:xfrm>
          <a:prstGeom prst="rect">
            <a:avLst/>
          </a:prstGeom>
        </p:spPr>
      </p:pic>
    </p:spTree>
    <p:custDataLst>
      <p:tags r:id="rId1"/>
    </p:custDataLst>
    <p:extLst>
      <p:ext uri="{BB962C8B-B14F-4D97-AF65-F5344CB8AC3E}">
        <p14:creationId xmlns:p14="http://schemas.microsoft.com/office/powerpoint/2010/main" val="206109247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C457-7D11-374F-862E-34B4E93E7E58}"/>
              </a:ext>
            </a:extLst>
          </p:cNvPr>
          <p:cNvSpPr>
            <a:spLocks noGrp="1"/>
          </p:cNvSpPr>
          <p:nvPr>
            <p:ph type="title"/>
          </p:nvPr>
        </p:nvSpPr>
        <p:spPr/>
        <p:txBody>
          <a:bodyPr/>
          <a:lstStyle/>
          <a:p>
            <a:r>
              <a:rPr lang="en-US" dirty="0"/>
              <a:t>Class Sign-in Form </a:t>
            </a:r>
          </a:p>
        </p:txBody>
      </p:sp>
      <p:pic>
        <p:nvPicPr>
          <p:cNvPr id="7" name="Content Placeholder 6"/>
          <p:cNvPicPr>
            <a:picLocks noGrp="1" noChangeAspect="1"/>
          </p:cNvPicPr>
          <p:nvPr>
            <p:ph idx="1"/>
          </p:nvPr>
        </p:nvPicPr>
        <p:blipFill>
          <a:blip r:embed="rId4"/>
          <a:stretch>
            <a:fillRect/>
          </a:stretch>
        </p:blipFill>
        <p:spPr>
          <a:xfrm>
            <a:off x="2157347" y="1081817"/>
            <a:ext cx="4829306" cy="3667124"/>
          </a:xfrm>
          <a:ln w="12700">
            <a:solidFill>
              <a:srgbClr val="EAEAEA"/>
            </a:solidFill>
          </a:ln>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27606207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F9143-BDE4-A949-A32D-7D22AD72DED4}"/>
              </a:ext>
            </a:extLst>
          </p:cNvPr>
          <p:cNvSpPr>
            <a:spLocks noGrp="1"/>
          </p:cNvSpPr>
          <p:nvPr>
            <p:ph type="title"/>
          </p:nvPr>
        </p:nvSpPr>
        <p:spPr/>
        <p:txBody>
          <a:bodyPr/>
          <a:lstStyle/>
          <a:p>
            <a:r>
              <a:rPr lang="en-US" dirty="0"/>
              <a:t>Class Report Form</a:t>
            </a:r>
          </a:p>
        </p:txBody>
      </p:sp>
      <p:sp>
        <p:nvSpPr>
          <p:cNvPr id="6" name="Content Placeholder 5">
            <a:extLst>
              <a:ext uri="{FF2B5EF4-FFF2-40B4-BE49-F238E27FC236}">
                <a16:creationId xmlns:a16="http://schemas.microsoft.com/office/drawing/2014/main" id="{9E73387C-3E53-114A-9452-6925EFDA8105}"/>
              </a:ext>
            </a:extLst>
          </p:cNvPr>
          <p:cNvSpPr>
            <a:spLocks noGrp="1"/>
          </p:cNvSpPr>
          <p:nvPr>
            <p:ph idx="1"/>
          </p:nvPr>
        </p:nvSpPr>
        <p:spPr>
          <a:xfrm>
            <a:off x="196501" y="1023839"/>
            <a:ext cx="5318821" cy="3612624"/>
          </a:xfrm>
        </p:spPr>
        <p:txBody>
          <a:bodyPr/>
          <a:lstStyle/>
          <a:p>
            <a:pPr>
              <a:spcBef>
                <a:spcPts val="600"/>
              </a:spcBef>
            </a:pPr>
            <a:r>
              <a:rPr lang="en-US" altLang="en-US" sz="2400" dirty="0"/>
              <a:t>Class code should be the same as on the Student Record Cards and Sign-In Sheet</a:t>
            </a:r>
          </a:p>
          <a:p>
            <a:pPr>
              <a:spcBef>
                <a:spcPts val="600"/>
              </a:spcBef>
            </a:pPr>
            <a:r>
              <a:rPr lang="en-US" altLang="en-US" sz="2400" dirty="0"/>
              <a:t>Needs to be filled out in its entirety</a:t>
            </a:r>
          </a:p>
          <a:p>
            <a:pPr lvl="1">
              <a:spcBef>
                <a:spcPts val="600"/>
              </a:spcBef>
            </a:pPr>
            <a:r>
              <a:rPr lang="en-US" altLang="en-US" sz="2200" dirty="0"/>
              <a:t>Instructor Name</a:t>
            </a:r>
          </a:p>
          <a:p>
            <a:pPr lvl="1">
              <a:spcBef>
                <a:spcPts val="600"/>
              </a:spcBef>
            </a:pPr>
            <a:r>
              <a:rPr lang="en-US" altLang="en-US" sz="2200" dirty="0"/>
              <a:t>Instructor Number</a:t>
            </a:r>
          </a:p>
          <a:p>
            <a:pPr lvl="1">
              <a:spcBef>
                <a:spcPts val="600"/>
              </a:spcBef>
            </a:pPr>
            <a:r>
              <a:rPr lang="en-US" altLang="en-US" sz="2200" dirty="0"/>
              <a:t>Number of Students Trained</a:t>
            </a:r>
          </a:p>
          <a:p>
            <a:pPr lvl="1">
              <a:spcBef>
                <a:spcPts val="600"/>
              </a:spcBef>
            </a:pPr>
            <a:r>
              <a:rPr lang="en-US" altLang="en-US" sz="2200" dirty="0"/>
              <a:t>Total due for class</a:t>
            </a:r>
          </a:p>
          <a:p>
            <a:pPr>
              <a:spcBef>
                <a:spcPts val="600"/>
              </a:spcBef>
            </a:pPr>
            <a:endParaRPr lang="en-US" dirty="0"/>
          </a:p>
        </p:txBody>
      </p:sp>
      <p:pic>
        <p:nvPicPr>
          <p:cNvPr id="2" name="Content Placeholder 1"/>
          <p:cNvPicPr>
            <a:picLocks noGrp="1" noChangeAspect="1"/>
          </p:cNvPicPr>
          <p:nvPr>
            <p:ph idx="4294967295"/>
          </p:nvPr>
        </p:nvPicPr>
        <p:blipFill rotWithShape="1">
          <a:blip r:embed="rId4"/>
          <a:srcRect t="3219"/>
          <a:stretch/>
        </p:blipFill>
        <p:spPr>
          <a:xfrm>
            <a:off x="5515323" y="274638"/>
            <a:ext cx="3432175" cy="4361825"/>
          </a:xfrm>
          <a:prstGeom prst="rect">
            <a:avLst/>
          </a:prstGeom>
          <a:ln>
            <a:solidFill>
              <a:srgbClr val="EAEAEA"/>
            </a:solidFill>
          </a:ln>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40725649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7814CF-EF7A-7F45-B187-D25DBD57906E}"/>
              </a:ext>
            </a:extLst>
          </p:cNvPr>
          <p:cNvSpPr>
            <a:spLocks noGrp="1"/>
          </p:cNvSpPr>
          <p:nvPr>
            <p:ph type="title"/>
          </p:nvPr>
        </p:nvSpPr>
        <p:spPr/>
        <p:txBody>
          <a:bodyPr/>
          <a:lstStyle/>
          <a:p>
            <a:r>
              <a:rPr lang="en-US" dirty="0"/>
              <a:t>Certificate of Completion</a:t>
            </a:r>
          </a:p>
        </p:txBody>
      </p:sp>
      <p:sp>
        <p:nvSpPr>
          <p:cNvPr id="7" name="Content Placeholder 2">
            <a:extLst>
              <a:ext uri="{FF2B5EF4-FFF2-40B4-BE49-F238E27FC236}">
                <a16:creationId xmlns:a16="http://schemas.microsoft.com/office/drawing/2014/main" id="{35677967-B935-0A47-B5FD-3D440069919E}"/>
              </a:ext>
            </a:extLst>
          </p:cNvPr>
          <p:cNvSpPr>
            <a:spLocks noGrp="1"/>
          </p:cNvSpPr>
          <p:nvPr>
            <p:ph idx="1"/>
          </p:nvPr>
        </p:nvSpPr>
        <p:spPr>
          <a:xfrm>
            <a:off x="196502" y="945715"/>
            <a:ext cx="7886700" cy="3262312"/>
          </a:xfrm>
        </p:spPr>
        <p:txBody>
          <a:bodyPr/>
          <a:lstStyle/>
          <a:p>
            <a:r>
              <a:rPr lang="en-US" sz="2400" b="1" dirty="0">
                <a:solidFill>
                  <a:schemeClr val="accent2"/>
                </a:solidFill>
              </a:rPr>
              <a:t>Mailed from NSC within 45 business days after class completion</a:t>
            </a:r>
          </a:p>
          <a:p>
            <a:r>
              <a:rPr lang="en-US" sz="2400" dirty="0"/>
              <a:t>Inform students to contact NSC if they do not receive their certificate after 45 business days</a:t>
            </a:r>
          </a:p>
          <a:p>
            <a:r>
              <a:rPr lang="en-US" sz="2400" dirty="0"/>
              <a:t>$10 fee for duplicate certificates requested after 6 months of course completion and for requests to have certificates emailed or mailed to a different address than the one on file</a:t>
            </a:r>
          </a:p>
        </p:txBody>
      </p:sp>
    </p:spTree>
    <p:custDataLst>
      <p:tags r:id="rId1"/>
    </p:custDataLst>
    <p:extLst>
      <p:ext uri="{BB962C8B-B14F-4D97-AF65-F5344CB8AC3E}">
        <p14:creationId xmlns:p14="http://schemas.microsoft.com/office/powerpoint/2010/main" val="30884374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a:t>
            </a:r>
          </a:p>
        </p:txBody>
      </p:sp>
      <p:sp>
        <p:nvSpPr>
          <p:cNvPr id="3" name="Content Placeholder 2"/>
          <p:cNvSpPr>
            <a:spLocks noGrp="1"/>
          </p:cNvSpPr>
          <p:nvPr>
            <p:ph idx="1"/>
          </p:nvPr>
        </p:nvSpPr>
        <p:spPr/>
        <p:txBody>
          <a:bodyPr/>
          <a:lstStyle/>
          <a:p>
            <a:r>
              <a:rPr lang="en-US" dirty="0"/>
              <a:t>What tips do you as the instructors have to share?  </a:t>
            </a:r>
          </a:p>
          <a:p>
            <a:r>
              <a:rPr lang="en-US" dirty="0"/>
              <a:t>Is there anything from the 10th edition that you found needed more explanation?  </a:t>
            </a:r>
          </a:p>
          <a:p>
            <a:r>
              <a:rPr lang="en-US" dirty="0"/>
              <a:t>What would you add to the 11th edition?</a:t>
            </a:r>
          </a:p>
        </p:txBody>
      </p:sp>
    </p:spTree>
    <p:custDataLst>
      <p:tags r:id="rId1"/>
    </p:custDataLst>
    <p:extLst>
      <p:ext uri="{BB962C8B-B14F-4D97-AF65-F5344CB8AC3E}">
        <p14:creationId xmlns:p14="http://schemas.microsoft.com/office/powerpoint/2010/main" val="266851422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9" name="Rectangle 3"/>
          <p:cNvSpPr>
            <a:spLocks noGrp="1" noChangeArrowheads="1"/>
          </p:cNvSpPr>
          <p:nvPr>
            <p:ph idx="1"/>
          </p:nvPr>
        </p:nvSpPr>
        <p:spPr>
          <a:xfrm>
            <a:off x="726901" y="1049986"/>
            <a:ext cx="7690198" cy="2588564"/>
          </a:xfrm>
        </p:spPr>
        <p:txBody>
          <a:bodyPr anchor="ctr" anchorCtr="0">
            <a:normAutofit/>
          </a:bodyPr>
          <a:lstStyle/>
          <a:p>
            <a:pPr algn="ctr">
              <a:lnSpc>
                <a:spcPct val="90000"/>
              </a:lnSpc>
              <a:buFont typeface="Wingdings" panose="05000000000000000000" pitchFamily="2" charset="2"/>
              <a:buNone/>
            </a:pPr>
            <a:r>
              <a:rPr lang="en-US" altLang="en-US" sz="3600" b="1" dirty="0">
                <a:solidFill>
                  <a:schemeClr val="accent1"/>
                </a:solidFill>
              </a:rPr>
              <a:t>The National Safety Council thanks you for your continued support in our mission to educate drivers to help make safer roads</a:t>
            </a:r>
          </a:p>
        </p:txBody>
      </p:sp>
    </p:spTree>
    <p:custDataLst>
      <p:tags r:id="rId1"/>
    </p:custDataLst>
    <p:extLst>
      <p:ext uri="{BB962C8B-B14F-4D97-AF65-F5344CB8AC3E}">
        <p14:creationId xmlns:p14="http://schemas.microsoft.com/office/powerpoint/2010/main" val="3369668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CB11-F4B4-5026-281E-02C1F17235D7}"/>
              </a:ext>
            </a:extLst>
          </p:cNvPr>
          <p:cNvSpPr>
            <a:spLocks noGrp="1"/>
          </p:cNvSpPr>
          <p:nvPr>
            <p:ph type="title"/>
          </p:nvPr>
        </p:nvSpPr>
        <p:spPr/>
        <p:txBody>
          <a:bodyPr/>
          <a:lstStyle/>
          <a:p>
            <a:r>
              <a:rPr lang="en-US" dirty="0"/>
              <a:t>Working With Disabled Participants</a:t>
            </a:r>
          </a:p>
        </p:txBody>
      </p:sp>
      <p:sp>
        <p:nvSpPr>
          <p:cNvPr id="7" name="Content Placeholder 6">
            <a:extLst>
              <a:ext uri="{FF2B5EF4-FFF2-40B4-BE49-F238E27FC236}">
                <a16:creationId xmlns:a16="http://schemas.microsoft.com/office/drawing/2014/main" id="{8F2E71C6-24E4-0EA9-C634-C464DF59E1D3}"/>
              </a:ext>
            </a:extLst>
          </p:cNvPr>
          <p:cNvSpPr>
            <a:spLocks noGrp="1"/>
          </p:cNvSpPr>
          <p:nvPr>
            <p:ph idx="1"/>
          </p:nvPr>
        </p:nvSpPr>
        <p:spPr/>
        <p:txBody>
          <a:bodyPr>
            <a:normAutofit/>
          </a:bodyPr>
          <a:lstStyle/>
          <a:p>
            <a:r>
              <a:rPr lang="en-US" sz="2400" dirty="0"/>
              <a:t>Set up accommodations</a:t>
            </a:r>
          </a:p>
          <a:p>
            <a:r>
              <a:rPr lang="en-US" sz="2400" dirty="0"/>
              <a:t>Frequently check in</a:t>
            </a:r>
          </a:p>
          <a:p>
            <a:r>
              <a:rPr lang="en-US" sz="2400" dirty="0"/>
              <a:t>Ask other participants to help, where appropriate</a:t>
            </a:r>
          </a:p>
          <a:p>
            <a:r>
              <a:rPr lang="en-US" sz="2400" dirty="0"/>
              <a:t>Provide remediation</a:t>
            </a:r>
          </a:p>
        </p:txBody>
      </p:sp>
    </p:spTree>
    <p:custDataLst>
      <p:tags r:id="rId1"/>
    </p:custDataLst>
    <p:extLst>
      <p:ext uri="{BB962C8B-B14F-4D97-AF65-F5344CB8AC3E}">
        <p14:creationId xmlns:p14="http://schemas.microsoft.com/office/powerpoint/2010/main" val="3510394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1E14-6E76-0614-05DB-C7052666F632}"/>
              </a:ext>
            </a:extLst>
          </p:cNvPr>
          <p:cNvSpPr>
            <a:spLocks noGrp="1"/>
          </p:cNvSpPr>
          <p:nvPr>
            <p:ph type="title"/>
          </p:nvPr>
        </p:nvSpPr>
        <p:spPr/>
        <p:txBody>
          <a:bodyPr/>
          <a:lstStyle/>
          <a:p>
            <a:r>
              <a:rPr lang="en-US" dirty="0"/>
              <a:t>Keys to Classroom Management</a:t>
            </a:r>
          </a:p>
        </p:txBody>
      </p:sp>
      <p:sp>
        <p:nvSpPr>
          <p:cNvPr id="3" name="Content Placeholder 2">
            <a:extLst>
              <a:ext uri="{FF2B5EF4-FFF2-40B4-BE49-F238E27FC236}">
                <a16:creationId xmlns:a16="http://schemas.microsoft.com/office/drawing/2014/main" id="{3385D3F7-496C-32C4-9CF0-9341895F0F9F}"/>
              </a:ext>
            </a:extLst>
          </p:cNvPr>
          <p:cNvSpPr>
            <a:spLocks noGrp="1"/>
          </p:cNvSpPr>
          <p:nvPr>
            <p:ph sz="half" idx="1"/>
          </p:nvPr>
        </p:nvSpPr>
        <p:spPr>
          <a:xfrm>
            <a:off x="196501" y="1023992"/>
            <a:ext cx="4499323" cy="3095516"/>
          </a:xfrm>
        </p:spPr>
        <p:txBody>
          <a:bodyPr>
            <a:noAutofit/>
          </a:bodyPr>
          <a:lstStyle/>
          <a:p>
            <a:r>
              <a:rPr lang="en-US" sz="2200" dirty="0"/>
              <a:t>Work to connect with and motivate participants</a:t>
            </a:r>
          </a:p>
          <a:p>
            <a:r>
              <a:rPr lang="en-US" sz="2200" dirty="0"/>
              <a:t>Recognize participants’ knowledge and experience</a:t>
            </a:r>
          </a:p>
          <a:p>
            <a:r>
              <a:rPr lang="en-US" sz="2200" dirty="0"/>
              <a:t>Use effective verbal and non-verbal communication techniques</a:t>
            </a:r>
          </a:p>
          <a:p>
            <a:r>
              <a:rPr lang="en-US" sz="2200" dirty="0"/>
              <a:t>Treat participants with respect</a:t>
            </a:r>
          </a:p>
        </p:txBody>
      </p:sp>
      <p:pic>
        <p:nvPicPr>
          <p:cNvPr id="5" name="Content Placeholder 4">
            <a:extLst>
              <a:ext uri="{FF2B5EF4-FFF2-40B4-BE49-F238E27FC236}">
                <a16:creationId xmlns:a16="http://schemas.microsoft.com/office/drawing/2014/main" id="{5F8EF38C-B296-952D-0FAB-2E5963268E04}"/>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32008" t="14887" b="9190"/>
          <a:stretch/>
        </p:blipFill>
        <p:spPr>
          <a:xfrm>
            <a:off x="4940002" y="1316127"/>
            <a:ext cx="3202006" cy="2376309"/>
          </a:xfrm>
          <a:prstGeom prst="rect">
            <a:avLst/>
          </a:prstGeom>
          <a:ln>
            <a:noFill/>
          </a:ln>
          <a:effectLst>
            <a:outerShdw blurRad="127000" dist="101600" dir="3000000" algn="tl" rotWithShape="0">
              <a:srgbClr val="333333">
                <a:alpha val="40000"/>
              </a:srgbClr>
            </a:outerShdw>
          </a:effectLst>
        </p:spPr>
      </p:pic>
    </p:spTree>
    <p:custDataLst>
      <p:tags r:id="rId1"/>
    </p:custDataLst>
    <p:extLst>
      <p:ext uri="{BB962C8B-B14F-4D97-AF65-F5344CB8AC3E}">
        <p14:creationId xmlns:p14="http://schemas.microsoft.com/office/powerpoint/2010/main" val="225626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892BF4-A934-88D4-A919-1B308FB71540}"/>
              </a:ext>
            </a:extLst>
          </p:cNvPr>
          <p:cNvSpPr>
            <a:spLocks noGrp="1"/>
          </p:cNvSpPr>
          <p:nvPr>
            <p:ph type="title"/>
          </p:nvPr>
        </p:nvSpPr>
        <p:spPr>
          <a:xfrm>
            <a:off x="628650" y="299576"/>
            <a:ext cx="4022863" cy="1329199"/>
          </a:xfrm>
        </p:spPr>
        <p:txBody>
          <a:bodyPr/>
          <a:lstStyle/>
          <a:p>
            <a:r>
              <a:rPr lang="en-US" dirty="0"/>
              <a:t>Classroom Safety</a:t>
            </a:r>
          </a:p>
        </p:txBody>
      </p:sp>
    </p:spTree>
    <p:custDataLst>
      <p:tags r:id="rId1"/>
    </p:custDataLst>
    <p:extLst>
      <p:ext uri="{BB962C8B-B14F-4D97-AF65-F5344CB8AC3E}">
        <p14:creationId xmlns:p14="http://schemas.microsoft.com/office/powerpoint/2010/main" val="3699235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11B31-45E4-62FB-ED47-D8DDE5E7FA15}"/>
              </a:ext>
            </a:extLst>
          </p:cNvPr>
          <p:cNvSpPr>
            <a:spLocks noGrp="1"/>
          </p:cNvSpPr>
          <p:nvPr>
            <p:ph type="title"/>
          </p:nvPr>
        </p:nvSpPr>
        <p:spPr/>
        <p:txBody>
          <a:bodyPr/>
          <a:lstStyle/>
          <a:p>
            <a:r>
              <a:rPr lang="en-US" dirty="0"/>
              <a:t>COVID-19 Safety</a:t>
            </a:r>
          </a:p>
        </p:txBody>
      </p:sp>
    </p:spTree>
    <p:custDataLst>
      <p:tags r:id="rId1"/>
    </p:custDataLst>
    <p:extLst>
      <p:ext uri="{BB962C8B-B14F-4D97-AF65-F5344CB8AC3E}">
        <p14:creationId xmlns:p14="http://schemas.microsoft.com/office/powerpoint/2010/main" val="336542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46AEC7-DEDE-53EC-F891-7F58422F7165}"/>
              </a:ext>
            </a:extLst>
          </p:cNvPr>
          <p:cNvSpPr>
            <a:spLocks noGrp="1"/>
          </p:cNvSpPr>
          <p:nvPr>
            <p:ph type="title"/>
          </p:nvPr>
        </p:nvSpPr>
        <p:spPr/>
        <p:txBody>
          <a:bodyPr>
            <a:normAutofit fontScale="90000"/>
          </a:bodyPr>
          <a:lstStyle/>
          <a:p>
            <a:r>
              <a:rPr lang="en-US" dirty="0"/>
              <a:t>Pandemic Response in the Classroom</a:t>
            </a:r>
          </a:p>
        </p:txBody>
      </p:sp>
      <p:sp>
        <p:nvSpPr>
          <p:cNvPr id="6" name="Content Placeholder 5">
            <a:extLst>
              <a:ext uri="{FF2B5EF4-FFF2-40B4-BE49-F238E27FC236}">
                <a16:creationId xmlns:a16="http://schemas.microsoft.com/office/drawing/2014/main" id="{772FA214-E0F5-01FB-2B2B-FF1E891D9E3D}"/>
              </a:ext>
            </a:extLst>
          </p:cNvPr>
          <p:cNvSpPr>
            <a:spLocks noGrp="1"/>
          </p:cNvSpPr>
          <p:nvPr>
            <p:ph idx="1"/>
          </p:nvPr>
        </p:nvSpPr>
        <p:spPr>
          <a:xfrm>
            <a:off x="196501" y="1202386"/>
            <a:ext cx="7945507" cy="3262312"/>
          </a:xfrm>
        </p:spPr>
        <p:txBody>
          <a:bodyPr>
            <a:normAutofit/>
          </a:bodyPr>
          <a:lstStyle/>
          <a:p>
            <a:pPr marL="0" indent="0">
              <a:buNone/>
            </a:pPr>
            <a:r>
              <a:rPr lang="en-US" sz="2200" dirty="0"/>
              <a:t>To address the continuing threat of the COVID-19 pandemic, NSC adheres to guidelines and recommendations set forth by the Centers for Disease Control (CDC) and the New York State Department of Health.</a:t>
            </a:r>
          </a:p>
          <a:p>
            <a:pPr marL="0" indent="0">
              <a:buNone/>
            </a:pPr>
            <a:r>
              <a:rPr lang="en-US" sz="2200" dirty="0"/>
              <a:t>The National Safety Council’s stance on COVID-19 vaccination:</a:t>
            </a:r>
            <a:br>
              <a:rPr lang="en-US" sz="2200" dirty="0"/>
            </a:br>
            <a:r>
              <a:rPr lang="en-US" sz="2200" dirty="0">
                <a:solidFill>
                  <a:schemeClr val="accent2"/>
                </a:solidFill>
              </a:rPr>
              <a:t>COVID-19 vaccines are the clearest route to ensuring worker safety and well-being is prioritized in the workplace. Increased vaccine uptake is essential to stop the spread of COVID-19. </a:t>
            </a:r>
          </a:p>
        </p:txBody>
      </p:sp>
    </p:spTree>
    <p:custDataLst>
      <p:tags r:id="rId1"/>
    </p:custDataLst>
    <p:extLst>
      <p:ext uri="{BB962C8B-B14F-4D97-AF65-F5344CB8AC3E}">
        <p14:creationId xmlns:p14="http://schemas.microsoft.com/office/powerpoint/2010/main" val="376988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6AB027-A9F6-07B7-1C17-A6231B3B2409}"/>
              </a:ext>
            </a:extLst>
          </p:cNvPr>
          <p:cNvSpPr>
            <a:spLocks noGrp="1"/>
          </p:cNvSpPr>
          <p:nvPr>
            <p:ph type="title"/>
          </p:nvPr>
        </p:nvSpPr>
        <p:spPr/>
        <p:txBody>
          <a:bodyPr/>
          <a:lstStyle/>
          <a:p>
            <a:r>
              <a:rPr lang="en-US" dirty="0"/>
              <a:t>CDC Guidelines: COVID-19</a:t>
            </a:r>
          </a:p>
        </p:txBody>
      </p:sp>
      <p:sp>
        <p:nvSpPr>
          <p:cNvPr id="6" name="Content Placeholder 5">
            <a:extLst>
              <a:ext uri="{FF2B5EF4-FFF2-40B4-BE49-F238E27FC236}">
                <a16:creationId xmlns:a16="http://schemas.microsoft.com/office/drawing/2014/main" id="{103D67FB-F99D-021A-BF2D-B317A7C76B16}"/>
              </a:ext>
            </a:extLst>
          </p:cNvPr>
          <p:cNvSpPr>
            <a:spLocks noGrp="1"/>
          </p:cNvSpPr>
          <p:nvPr>
            <p:ph idx="1"/>
          </p:nvPr>
        </p:nvSpPr>
        <p:spPr>
          <a:xfrm>
            <a:off x="158403" y="945715"/>
            <a:ext cx="5937597" cy="3407714"/>
          </a:xfrm>
        </p:spPr>
        <p:txBody>
          <a:bodyPr>
            <a:noAutofit/>
          </a:bodyPr>
          <a:lstStyle/>
          <a:p>
            <a:pPr marL="0" indent="0">
              <a:buNone/>
            </a:pPr>
            <a:r>
              <a:rPr lang="en-US" sz="2000" b="1" dirty="0"/>
              <a:t>Recommendations for </a:t>
            </a:r>
            <a:r>
              <a:rPr lang="en-US" sz="2000" b="1" dirty="0">
                <a:solidFill>
                  <a:schemeClr val="accent2"/>
                </a:solidFill>
              </a:rPr>
              <a:t>fully-vaccinated </a:t>
            </a:r>
            <a:r>
              <a:rPr lang="en-US" sz="2000" b="1" dirty="0"/>
              <a:t>people</a:t>
            </a:r>
          </a:p>
          <a:p>
            <a:pPr>
              <a:spcBef>
                <a:spcPts val="600"/>
              </a:spcBef>
            </a:pPr>
            <a:r>
              <a:rPr lang="en-US" sz="2000" dirty="0"/>
              <a:t>Wear a mask in public indoor settings if in an area of substantial or high transmission.</a:t>
            </a:r>
          </a:p>
          <a:p>
            <a:pPr>
              <a:spcBef>
                <a:spcPts val="600"/>
              </a:spcBef>
            </a:pPr>
            <a:r>
              <a:rPr lang="en-US" sz="2000" dirty="0"/>
              <a:t>Get tested if experiencing COVID-19 symptoms or if you came into close contact with someone with COVID-19.</a:t>
            </a:r>
          </a:p>
          <a:p>
            <a:pPr>
              <a:spcBef>
                <a:spcPts val="600"/>
              </a:spcBef>
            </a:pPr>
            <a:r>
              <a:rPr lang="en-US" sz="2000" dirty="0"/>
              <a:t>Isolate if you test positive for COVID-19 or are experiencing symptoms.</a:t>
            </a:r>
          </a:p>
          <a:p>
            <a:pPr>
              <a:spcBef>
                <a:spcPts val="600"/>
              </a:spcBef>
            </a:pPr>
            <a:r>
              <a:rPr lang="en-US" sz="2000" dirty="0"/>
              <a:t>Follow any applicable federal, state, local, tribal, or territorial laws, rules, and regulations.</a:t>
            </a:r>
          </a:p>
        </p:txBody>
      </p:sp>
      <p:pic>
        <p:nvPicPr>
          <p:cNvPr id="8" name="Picture 7">
            <a:extLst>
              <a:ext uri="{FF2B5EF4-FFF2-40B4-BE49-F238E27FC236}">
                <a16:creationId xmlns:a16="http://schemas.microsoft.com/office/drawing/2014/main" id="{1917D6B0-CFAA-5725-C962-32FE6123A99F}"/>
              </a:ext>
            </a:extLst>
          </p:cNvPr>
          <p:cNvPicPr>
            <a:picLocks noChangeAspect="1"/>
          </p:cNvPicPr>
          <p:nvPr/>
        </p:nvPicPr>
        <p:blipFill rotWithShape="1">
          <a:blip r:embed="rId4"/>
          <a:srcRect l="22642"/>
          <a:stretch/>
        </p:blipFill>
        <p:spPr>
          <a:xfrm>
            <a:off x="6178514" y="1135711"/>
            <a:ext cx="2807083" cy="2593927"/>
          </a:xfrm>
          <a:prstGeom prst="rect">
            <a:avLst/>
          </a:prstGeom>
        </p:spPr>
      </p:pic>
    </p:spTree>
    <p:custDataLst>
      <p:tags r:id="rId1"/>
    </p:custDataLst>
    <p:extLst>
      <p:ext uri="{BB962C8B-B14F-4D97-AF65-F5344CB8AC3E}">
        <p14:creationId xmlns:p14="http://schemas.microsoft.com/office/powerpoint/2010/main" val="339354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01A651-0B14-280A-BF13-E952FD860A9A}"/>
              </a:ext>
            </a:extLst>
          </p:cNvPr>
          <p:cNvSpPr>
            <a:spLocks noGrp="1"/>
          </p:cNvSpPr>
          <p:nvPr>
            <p:ph type="title"/>
          </p:nvPr>
        </p:nvSpPr>
        <p:spPr/>
        <p:txBody>
          <a:bodyPr/>
          <a:lstStyle/>
          <a:p>
            <a:r>
              <a:rPr lang="en-US" sz="3600" dirty="0"/>
              <a:t>Course Requirements</a:t>
            </a:r>
          </a:p>
        </p:txBody>
      </p:sp>
      <p:sp>
        <p:nvSpPr>
          <p:cNvPr id="10" name="Content Placeholder 9">
            <a:extLst>
              <a:ext uri="{FF2B5EF4-FFF2-40B4-BE49-F238E27FC236}">
                <a16:creationId xmlns:a16="http://schemas.microsoft.com/office/drawing/2014/main" id="{5844FA67-2663-2B0B-4A5E-BF867FD2DEE9}"/>
              </a:ext>
            </a:extLst>
          </p:cNvPr>
          <p:cNvSpPr>
            <a:spLocks noGrp="1"/>
          </p:cNvSpPr>
          <p:nvPr>
            <p:ph idx="1"/>
          </p:nvPr>
        </p:nvSpPr>
        <p:spPr>
          <a:xfrm>
            <a:off x="196502" y="1202386"/>
            <a:ext cx="6425015" cy="3262312"/>
          </a:xfrm>
        </p:spPr>
        <p:txBody>
          <a:bodyPr/>
          <a:lstStyle/>
          <a:p>
            <a:r>
              <a:rPr lang="en-US" dirty="0"/>
              <a:t>This is a 6-hour course</a:t>
            </a:r>
          </a:p>
          <a:p>
            <a:r>
              <a:rPr lang="en-US" dirty="0"/>
              <a:t>You must complete the entire course to receive credit</a:t>
            </a:r>
          </a:p>
        </p:txBody>
      </p:sp>
    </p:spTree>
    <p:custDataLst>
      <p:tags r:id="rId1"/>
    </p:custDataLst>
    <p:extLst>
      <p:ext uri="{BB962C8B-B14F-4D97-AF65-F5344CB8AC3E}">
        <p14:creationId xmlns:p14="http://schemas.microsoft.com/office/powerpoint/2010/main" val="1162507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ABF708-502E-6A70-565C-3BA32388436A}"/>
              </a:ext>
            </a:extLst>
          </p:cNvPr>
          <p:cNvSpPr>
            <a:spLocks noGrp="1"/>
          </p:cNvSpPr>
          <p:nvPr>
            <p:ph type="title"/>
          </p:nvPr>
        </p:nvSpPr>
        <p:spPr/>
        <p:txBody>
          <a:bodyPr/>
          <a:lstStyle/>
          <a:p>
            <a:r>
              <a:rPr lang="en-US" dirty="0"/>
              <a:t>CDC Guidelines: COVID-19</a:t>
            </a:r>
          </a:p>
        </p:txBody>
      </p:sp>
      <p:sp>
        <p:nvSpPr>
          <p:cNvPr id="6" name="Content Placeholder 5">
            <a:extLst>
              <a:ext uri="{FF2B5EF4-FFF2-40B4-BE49-F238E27FC236}">
                <a16:creationId xmlns:a16="http://schemas.microsoft.com/office/drawing/2014/main" id="{86908457-DFF8-3457-E213-8BF9D6D454C6}"/>
              </a:ext>
            </a:extLst>
          </p:cNvPr>
          <p:cNvSpPr>
            <a:spLocks noGrp="1"/>
          </p:cNvSpPr>
          <p:nvPr>
            <p:ph idx="1"/>
          </p:nvPr>
        </p:nvSpPr>
        <p:spPr>
          <a:xfrm>
            <a:off x="196502" y="945715"/>
            <a:ext cx="8071198" cy="3464360"/>
          </a:xfrm>
        </p:spPr>
        <p:txBody>
          <a:bodyPr>
            <a:noAutofit/>
          </a:bodyPr>
          <a:lstStyle/>
          <a:p>
            <a:pPr marL="0" indent="0">
              <a:lnSpc>
                <a:spcPct val="100000"/>
              </a:lnSpc>
              <a:spcBef>
                <a:spcPts val="600"/>
              </a:spcBef>
              <a:buNone/>
            </a:pPr>
            <a:r>
              <a:rPr lang="en-US" sz="2000" b="1" dirty="0"/>
              <a:t>Recommendations for </a:t>
            </a:r>
            <a:r>
              <a:rPr lang="en-US" sz="2000" b="1" dirty="0">
                <a:solidFill>
                  <a:schemeClr val="accent2"/>
                </a:solidFill>
              </a:rPr>
              <a:t>non-vaccinated </a:t>
            </a:r>
            <a:r>
              <a:rPr lang="en-US" sz="2000" b="1" dirty="0"/>
              <a:t>people</a:t>
            </a:r>
          </a:p>
          <a:p>
            <a:pPr>
              <a:lnSpc>
                <a:spcPct val="100000"/>
              </a:lnSpc>
              <a:spcBef>
                <a:spcPts val="600"/>
              </a:spcBef>
            </a:pPr>
            <a:r>
              <a:rPr lang="en-US" sz="2000" dirty="0"/>
              <a:t>Authorized COVID-19 vaccines can help protect you from COVID-19.</a:t>
            </a:r>
          </a:p>
          <a:p>
            <a:pPr>
              <a:lnSpc>
                <a:spcPct val="100000"/>
              </a:lnSpc>
              <a:spcBef>
                <a:spcPts val="600"/>
              </a:spcBef>
            </a:pPr>
            <a:r>
              <a:rPr lang="en-US" sz="2000" dirty="0"/>
              <a:t>You should get a COVID-19 vaccine as soon as you can.</a:t>
            </a:r>
          </a:p>
          <a:p>
            <a:pPr>
              <a:lnSpc>
                <a:spcPct val="100000"/>
              </a:lnSpc>
              <a:spcBef>
                <a:spcPts val="600"/>
              </a:spcBef>
            </a:pPr>
            <a:r>
              <a:rPr lang="en-US" sz="2000" dirty="0"/>
              <a:t>Wear a mask in indoor public spaces.</a:t>
            </a:r>
          </a:p>
          <a:p>
            <a:pPr>
              <a:lnSpc>
                <a:spcPct val="100000"/>
              </a:lnSpc>
              <a:spcBef>
                <a:spcPts val="600"/>
              </a:spcBef>
            </a:pPr>
            <a:r>
              <a:rPr lang="en-US" sz="2000" dirty="0"/>
              <a:t>Stay 6 feet away from others.</a:t>
            </a:r>
          </a:p>
          <a:p>
            <a:pPr>
              <a:lnSpc>
                <a:spcPct val="100000"/>
              </a:lnSpc>
              <a:spcBef>
                <a:spcPts val="600"/>
              </a:spcBef>
            </a:pPr>
            <a:r>
              <a:rPr lang="en-US" sz="2000" dirty="0"/>
              <a:t>Avoid crowds and poorly ventilated spaces.</a:t>
            </a:r>
          </a:p>
          <a:p>
            <a:pPr>
              <a:lnSpc>
                <a:spcPct val="100000"/>
              </a:lnSpc>
              <a:spcBef>
                <a:spcPts val="600"/>
              </a:spcBef>
            </a:pPr>
            <a:r>
              <a:rPr lang="en-US" sz="2000" dirty="0"/>
              <a:t>Wash your hands often.</a:t>
            </a:r>
          </a:p>
          <a:p>
            <a:pPr>
              <a:lnSpc>
                <a:spcPct val="100000"/>
              </a:lnSpc>
              <a:spcBef>
                <a:spcPts val="600"/>
              </a:spcBef>
            </a:pPr>
            <a:r>
              <a:rPr lang="en-US" sz="2000" dirty="0"/>
              <a:t>Cover coughs and sneezes.</a:t>
            </a:r>
          </a:p>
          <a:p>
            <a:pPr>
              <a:lnSpc>
                <a:spcPct val="100000"/>
              </a:lnSpc>
              <a:spcBef>
                <a:spcPts val="600"/>
              </a:spcBef>
            </a:pPr>
            <a:r>
              <a:rPr lang="en-US" sz="2000" dirty="0"/>
              <a:t>Clean and disinfect. Clean high touch surfaces daily.</a:t>
            </a:r>
          </a:p>
        </p:txBody>
      </p:sp>
    </p:spTree>
    <p:custDataLst>
      <p:tags r:id="rId1"/>
    </p:custDataLst>
    <p:extLst>
      <p:ext uri="{BB962C8B-B14F-4D97-AF65-F5344CB8AC3E}">
        <p14:creationId xmlns:p14="http://schemas.microsoft.com/office/powerpoint/2010/main" val="1274673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7B90-2B30-B6B5-126C-B7B85141AF79}"/>
              </a:ext>
            </a:extLst>
          </p:cNvPr>
          <p:cNvSpPr>
            <a:spLocks noGrp="1"/>
          </p:cNvSpPr>
          <p:nvPr>
            <p:ph type="title"/>
          </p:nvPr>
        </p:nvSpPr>
        <p:spPr>
          <a:xfrm>
            <a:off x="196502" y="256350"/>
            <a:ext cx="7945507" cy="960396"/>
          </a:xfrm>
        </p:spPr>
        <p:txBody>
          <a:bodyPr>
            <a:normAutofit fontScale="90000"/>
          </a:bodyPr>
          <a:lstStyle/>
          <a:p>
            <a:r>
              <a:rPr lang="en-US" dirty="0"/>
              <a:t>NYS Department of Health Guidelines: COVID-19</a:t>
            </a:r>
          </a:p>
        </p:txBody>
      </p:sp>
      <p:sp>
        <p:nvSpPr>
          <p:cNvPr id="5" name="Content Placeholder 4">
            <a:extLst>
              <a:ext uri="{FF2B5EF4-FFF2-40B4-BE49-F238E27FC236}">
                <a16:creationId xmlns:a16="http://schemas.microsoft.com/office/drawing/2014/main" id="{195D9F6A-C93A-7DFF-F1C0-AB0C83FF6B12}"/>
              </a:ext>
            </a:extLst>
          </p:cNvPr>
          <p:cNvSpPr>
            <a:spLocks noGrp="1"/>
          </p:cNvSpPr>
          <p:nvPr>
            <p:ph idx="1"/>
          </p:nvPr>
        </p:nvSpPr>
        <p:spPr>
          <a:xfrm>
            <a:off x="196502" y="1235034"/>
            <a:ext cx="8161686" cy="3229663"/>
          </a:xfrm>
        </p:spPr>
        <p:txBody>
          <a:bodyPr>
            <a:noAutofit/>
          </a:bodyPr>
          <a:lstStyle/>
          <a:p>
            <a:pPr marL="0" indent="0">
              <a:buNone/>
            </a:pPr>
            <a:r>
              <a:rPr lang="en-US" sz="2000" b="1" dirty="0">
                <a:solidFill>
                  <a:schemeClr val="accent4"/>
                </a:solidFill>
              </a:rPr>
              <a:t>Check the Department of Health Guidelines before class: </a:t>
            </a:r>
            <a:r>
              <a:rPr lang="en-US" sz="2000" b="1" dirty="0">
                <a:hlinkClick r:id="rId4"/>
              </a:rPr>
              <a:t>https://coronavirus.health.ny.gov/home</a:t>
            </a:r>
            <a:endParaRPr lang="en-US" sz="2000" b="1" dirty="0"/>
          </a:p>
          <a:p>
            <a:pPr marL="0" indent="0">
              <a:buNone/>
            </a:pPr>
            <a:r>
              <a:rPr lang="en-US" sz="1800" dirty="0"/>
              <a:t>COVID-19 Guidelines as of publishing date:</a:t>
            </a:r>
          </a:p>
          <a:p>
            <a:pPr lvl="1"/>
            <a:r>
              <a:rPr lang="en-US" sz="1600" dirty="0"/>
              <a:t>All New Yorkers 6 months and older should get vaccinated and get their booster when eligible</a:t>
            </a:r>
          </a:p>
          <a:p>
            <a:pPr lvl="1"/>
            <a:r>
              <a:rPr lang="en-US" sz="1600" dirty="0"/>
              <a:t>If you are experiencing symptoms or were exposed, get tested</a:t>
            </a:r>
          </a:p>
          <a:p>
            <a:pPr lvl="1"/>
            <a:r>
              <a:rPr lang="en-US" sz="1600" dirty="0"/>
              <a:t>If you test positive, stay home and talk to your healthcare provider about treatment</a:t>
            </a:r>
          </a:p>
          <a:p>
            <a:pPr lvl="1"/>
            <a:r>
              <a:rPr lang="en-US" sz="1600" dirty="0"/>
              <a:t>Masks are still required in healthcare facilities. Masks are optional in correctional facilities, homeless shelters, airports and on public transit.</a:t>
            </a:r>
          </a:p>
        </p:txBody>
      </p:sp>
    </p:spTree>
    <p:custDataLst>
      <p:tags r:id="rId1"/>
    </p:custDataLst>
    <p:extLst>
      <p:ext uri="{BB962C8B-B14F-4D97-AF65-F5344CB8AC3E}">
        <p14:creationId xmlns:p14="http://schemas.microsoft.com/office/powerpoint/2010/main" val="1899091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488C-CE6A-26AB-60D8-6ED5C5709128}"/>
              </a:ext>
            </a:extLst>
          </p:cNvPr>
          <p:cNvSpPr>
            <a:spLocks noGrp="1"/>
          </p:cNvSpPr>
          <p:nvPr>
            <p:ph type="title"/>
          </p:nvPr>
        </p:nvSpPr>
        <p:spPr/>
        <p:txBody>
          <a:bodyPr/>
          <a:lstStyle/>
          <a:p>
            <a:r>
              <a:rPr lang="en-US" dirty="0"/>
              <a:t>Key NSC Facility Recommendations</a:t>
            </a:r>
          </a:p>
        </p:txBody>
      </p:sp>
      <p:sp>
        <p:nvSpPr>
          <p:cNvPr id="5" name="Content Placeholder 4">
            <a:extLst>
              <a:ext uri="{FF2B5EF4-FFF2-40B4-BE49-F238E27FC236}">
                <a16:creationId xmlns:a16="http://schemas.microsoft.com/office/drawing/2014/main" id="{EEB19F7C-AE2D-F4FD-9782-810D5B97FF1F}"/>
              </a:ext>
            </a:extLst>
          </p:cNvPr>
          <p:cNvSpPr>
            <a:spLocks noGrp="1"/>
          </p:cNvSpPr>
          <p:nvPr>
            <p:ph idx="1"/>
          </p:nvPr>
        </p:nvSpPr>
        <p:spPr>
          <a:xfrm>
            <a:off x="196502" y="945715"/>
            <a:ext cx="7886700" cy="3388160"/>
          </a:xfrm>
        </p:spPr>
        <p:txBody>
          <a:bodyPr>
            <a:noAutofit/>
          </a:bodyPr>
          <a:lstStyle/>
          <a:p>
            <a:pPr>
              <a:spcBef>
                <a:spcPts val="600"/>
              </a:spcBef>
            </a:pPr>
            <a:r>
              <a:rPr lang="en-US" sz="2000" dirty="0">
                <a:solidFill>
                  <a:srgbClr val="000000"/>
                </a:solidFill>
                <a:latin typeface="Roboto" panose="02000000000000000000" pitchFamily="2" charset="0"/>
              </a:rPr>
              <a:t>Schedule full sanitization of facility and equipment prior to instructors and students returning to the classroom</a:t>
            </a:r>
          </a:p>
          <a:p>
            <a:pPr>
              <a:spcBef>
                <a:spcPts val="600"/>
              </a:spcBef>
            </a:pPr>
            <a:r>
              <a:rPr lang="en-US" sz="2000" dirty="0">
                <a:solidFill>
                  <a:srgbClr val="000000"/>
                </a:solidFill>
                <a:latin typeface="Roboto" panose="02000000000000000000" pitchFamily="2" charset="0"/>
              </a:rPr>
              <a:t>Install hand sanitizer stations or provide hand sanitizer bottles at entrances, bathrooms, classrooms and other common areas.</a:t>
            </a:r>
          </a:p>
          <a:p>
            <a:pPr>
              <a:spcBef>
                <a:spcPts val="600"/>
              </a:spcBef>
            </a:pPr>
            <a:r>
              <a:rPr lang="en-US" sz="2000" dirty="0">
                <a:solidFill>
                  <a:srgbClr val="000000"/>
                </a:solidFill>
                <a:latin typeface="Roboto" panose="02000000000000000000" pitchFamily="2" charset="0"/>
              </a:rPr>
              <a:t>Discourage use of shared objects, such as pens, equipment and supplies.</a:t>
            </a:r>
          </a:p>
          <a:p>
            <a:pPr>
              <a:spcBef>
                <a:spcPts val="600"/>
              </a:spcBef>
            </a:pPr>
            <a:r>
              <a:rPr lang="en-US" sz="2000" dirty="0">
                <a:solidFill>
                  <a:srgbClr val="000000"/>
                </a:solidFill>
                <a:latin typeface="Roboto" panose="02000000000000000000" pitchFamily="2" charset="0"/>
              </a:rPr>
              <a:t>Develop site cleaning guides; assure proper disinfecting techniques</a:t>
            </a:r>
          </a:p>
          <a:p>
            <a:pPr>
              <a:spcBef>
                <a:spcPts val="600"/>
              </a:spcBef>
            </a:pPr>
            <a:r>
              <a:rPr lang="en-US" sz="2000" dirty="0">
                <a:solidFill>
                  <a:srgbClr val="000000"/>
                </a:solidFill>
                <a:latin typeface="Roboto" panose="02000000000000000000" pitchFamily="2" charset="0"/>
              </a:rPr>
              <a:t>Establish protocol for proper disposal of face masks, gloves and other PPE </a:t>
            </a:r>
            <a:endParaRPr lang="en-US" sz="20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313771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488C-CE6A-26AB-60D8-6ED5C5709128}"/>
              </a:ext>
            </a:extLst>
          </p:cNvPr>
          <p:cNvSpPr>
            <a:spLocks noGrp="1"/>
          </p:cNvSpPr>
          <p:nvPr>
            <p:ph type="title"/>
          </p:nvPr>
        </p:nvSpPr>
        <p:spPr/>
        <p:txBody>
          <a:bodyPr/>
          <a:lstStyle/>
          <a:p>
            <a:r>
              <a:rPr lang="en-US" dirty="0"/>
              <a:t>Key NSC Facility Recommendations</a:t>
            </a:r>
          </a:p>
        </p:txBody>
      </p:sp>
      <p:sp>
        <p:nvSpPr>
          <p:cNvPr id="5" name="Content Placeholder 4">
            <a:extLst>
              <a:ext uri="{FF2B5EF4-FFF2-40B4-BE49-F238E27FC236}">
                <a16:creationId xmlns:a16="http://schemas.microsoft.com/office/drawing/2014/main" id="{EEB19F7C-AE2D-F4FD-9782-810D5B97FF1F}"/>
              </a:ext>
            </a:extLst>
          </p:cNvPr>
          <p:cNvSpPr>
            <a:spLocks noGrp="1"/>
          </p:cNvSpPr>
          <p:nvPr>
            <p:ph idx="1"/>
          </p:nvPr>
        </p:nvSpPr>
        <p:spPr>
          <a:xfrm>
            <a:off x="196502" y="945715"/>
            <a:ext cx="8261698" cy="3388160"/>
          </a:xfrm>
        </p:spPr>
        <p:txBody>
          <a:bodyPr>
            <a:noAutofit/>
          </a:bodyPr>
          <a:lstStyle/>
          <a:p>
            <a:pPr>
              <a:lnSpc>
                <a:spcPct val="100000"/>
              </a:lnSpc>
              <a:spcBef>
                <a:spcPts val="600"/>
              </a:spcBef>
            </a:pPr>
            <a:r>
              <a:rPr lang="en-US" sz="2000" dirty="0">
                <a:solidFill>
                  <a:srgbClr val="000000"/>
                </a:solidFill>
                <a:latin typeface="Roboto" panose="02000000000000000000" pitchFamily="2" charset="0"/>
              </a:rPr>
              <a:t>Set up the classroom to allow for a minimum of </a:t>
            </a:r>
            <a:r>
              <a:rPr lang="en-US" sz="2000" b="1" dirty="0">
                <a:solidFill>
                  <a:schemeClr val="accent2"/>
                </a:solidFill>
                <a:latin typeface="Roboto" panose="02000000000000000000" pitchFamily="2" charset="0"/>
              </a:rPr>
              <a:t>100 square feet for the instructor</a:t>
            </a:r>
            <a:r>
              <a:rPr lang="en-US" sz="2000" b="1" dirty="0">
                <a:solidFill>
                  <a:srgbClr val="00843D"/>
                </a:solidFill>
                <a:latin typeface="Roboto" panose="02000000000000000000" pitchFamily="2" charset="0"/>
              </a:rPr>
              <a:t> </a:t>
            </a:r>
            <a:r>
              <a:rPr lang="en-US" sz="2000" b="0" dirty="0">
                <a:solidFill>
                  <a:srgbClr val="000000"/>
                </a:solidFill>
                <a:latin typeface="Roboto" panose="02000000000000000000" pitchFamily="2" charset="0"/>
              </a:rPr>
              <a:t>presentation area and </a:t>
            </a:r>
            <a:r>
              <a:rPr lang="en-US" sz="2000" b="1" dirty="0">
                <a:solidFill>
                  <a:schemeClr val="accent2"/>
                </a:solidFill>
                <a:latin typeface="Roboto" panose="02000000000000000000" pitchFamily="2" charset="0"/>
              </a:rPr>
              <a:t>36 square feet for each student</a:t>
            </a:r>
            <a:r>
              <a:rPr lang="en-US" sz="2000" b="0" dirty="0">
                <a:solidFill>
                  <a:srgbClr val="000000"/>
                </a:solidFill>
                <a:latin typeface="Roboto" panose="02000000000000000000" pitchFamily="2" charset="0"/>
              </a:rPr>
              <a:t>.</a:t>
            </a:r>
          </a:p>
          <a:p>
            <a:pPr>
              <a:lnSpc>
                <a:spcPct val="100000"/>
              </a:lnSpc>
              <a:spcBef>
                <a:spcPts val="600"/>
              </a:spcBef>
            </a:pPr>
            <a:r>
              <a:rPr lang="en-US" sz="2000" b="0" dirty="0">
                <a:solidFill>
                  <a:srgbClr val="000000"/>
                </a:solidFill>
                <a:latin typeface="Roboto" panose="02000000000000000000" pitchFamily="2" charset="0"/>
              </a:rPr>
              <a:t>Encourage physical distancing through visual cues, such as floor markings and signage.</a:t>
            </a:r>
          </a:p>
          <a:p>
            <a:pPr>
              <a:lnSpc>
                <a:spcPct val="100000"/>
              </a:lnSpc>
              <a:spcBef>
                <a:spcPts val="600"/>
              </a:spcBef>
            </a:pPr>
            <a:r>
              <a:rPr lang="en-US" sz="2000" b="0" dirty="0">
                <a:solidFill>
                  <a:srgbClr val="000000"/>
                </a:solidFill>
                <a:latin typeface="Roboto" panose="02000000000000000000" pitchFamily="2" charset="0"/>
              </a:rPr>
              <a:t>Document and display appropriate occupancy for rooms to allow for proper physical distancing.</a:t>
            </a:r>
          </a:p>
          <a:p>
            <a:pPr>
              <a:lnSpc>
                <a:spcPct val="100000"/>
              </a:lnSpc>
              <a:spcBef>
                <a:spcPts val="600"/>
              </a:spcBef>
            </a:pPr>
            <a:r>
              <a:rPr lang="en-US" sz="2000" b="0" dirty="0">
                <a:solidFill>
                  <a:srgbClr val="000000"/>
                </a:solidFill>
                <a:latin typeface="Roboto" panose="02000000000000000000" pitchFamily="2" charset="0"/>
              </a:rPr>
              <a:t>Restrict common area and bathroom capacity to maintain physical distancing.</a:t>
            </a:r>
          </a:p>
          <a:p>
            <a:pPr>
              <a:lnSpc>
                <a:spcPct val="100000"/>
              </a:lnSpc>
              <a:spcBef>
                <a:spcPts val="600"/>
              </a:spcBef>
            </a:pPr>
            <a:r>
              <a:rPr lang="en-US" sz="2000" b="0" dirty="0">
                <a:solidFill>
                  <a:srgbClr val="000000"/>
                </a:solidFill>
                <a:latin typeface="Roboto" panose="02000000000000000000" pitchFamily="2" charset="0"/>
              </a:rPr>
              <a:t>Provide a supply of general surgical masks to provide to all students and instructors.</a:t>
            </a:r>
            <a:endParaRPr lang="en-US" sz="2000" b="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250322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069A-A9DD-49EF-392D-9A4AC9E88D1F}"/>
              </a:ext>
            </a:extLst>
          </p:cNvPr>
          <p:cNvSpPr>
            <a:spLocks noGrp="1"/>
          </p:cNvSpPr>
          <p:nvPr>
            <p:ph type="title"/>
          </p:nvPr>
        </p:nvSpPr>
        <p:spPr/>
        <p:txBody>
          <a:bodyPr/>
          <a:lstStyle/>
          <a:p>
            <a:r>
              <a:rPr lang="en-US" dirty="0"/>
              <a:t>Student Communication</a:t>
            </a:r>
          </a:p>
        </p:txBody>
      </p:sp>
      <p:sp>
        <p:nvSpPr>
          <p:cNvPr id="5" name="Content Placeholder 4">
            <a:extLst>
              <a:ext uri="{FF2B5EF4-FFF2-40B4-BE49-F238E27FC236}">
                <a16:creationId xmlns:a16="http://schemas.microsoft.com/office/drawing/2014/main" id="{326FBBAC-9BA4-3408-4049-D03FBA3E8C4D}"/>
              </a:ext>
            </a:extLst>
          </p:cNvPr>
          <p:cNvSpPr>
            <a:spLocks noGrp="1"/>
          </p:cNvSpPr>
          <p:nvPr>
            <p:ph idx="1"/>
          </p:nvPr>
        </p:nvSpPr>
        <p:spPr>
          <a:xfrm>
            <a:off x="196502" y="945715"/>
            <a:ext cx="8052148" cy="3518983"/>
          </a:xfrm>
        </p:spPr>
        <p:txBody>
          <a:bodyPr>
            <a:noAutofit/>
          </a:bodyPr>
          <a:lstStyle/>
          <a:p>
            <a:pPr>
              <a:lnSpc>
                <a:spcPct val="100000"/>
              </a:lnSpc>
            </a:pPr>
            <a:r>
              <a:rPr lang="en-US" sz="2000" dirty="0">
                <a:solidFill>
                  <a:srgbClr val="000000"/>
                </a:solidFill>
              </a:rPr>
              <a:t>Notify students to stay at home if experiencing any COVID-19 symptoms.</a:t>
            </a:r>
          </a:p>
          <a:p>
            <a:pPr>
              <a:lnSpc>
                <a:spcPct val="100000"/>
              </a:lnSpc>
            </a:pPr>
            <a:r>
              <a:rPr lang="en-US" sz="2000" dirty="0">
                <a:solidFill>
                  <a:srgbClr val="000000"/>
                </a:solidFill>
              </a:rPr>
              <a:t>Notify students in advance of class expectations for PPE (mask wearing), physical distancing, temperature checks prior to entry, etc.</a:t>
            </a:r>
          </a:p>
          <a:p>
            <a:pPr>
              <a:lnSpc>
                <a:spcPct val="100000"/>
              </a:lnSpc>
            </a:pPr>
            <a:r>
              <a:rPr lang="en-US" sz="2000" dirty="0">
                <a:solidFill>
                  <a:srgbClr val="000000"/>
                </a:solidFill>
              </a:rPr>
              <a:t>Tell students they can bring their own face covering/mask or one will be provided to them.</a:t>
            </a:r>
          </a:p>
        </p:txBody>
      </p:sp>
    </p:spTree>
    <p:custDataLst>
      <p:tags r:id="rId1"/>
    </p:custDataLst>
    <p:extLst>
      <p:ext uri="{BB962C8B-B14F-4D97-AF65-F5344CB8AC3E}">
        <p14:creationId xmlns:p14="http://schemas.microsoft.com/office/powerpoint/2010/main" val="925776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069A-A9DD-49EF-392D-9A4AC9E88D1F}"/>
              </a:ext>
            </a:extLst>
          </p:cNvPr>
          <p:cNvSpPr>
            <a:spLocks noGrp="1"/>
          </p:cNvSpPr>
          <p:nvPr>
            <p:ph type="title"/>
          </p:nvPr>
        </p:nvSpPr>
        <p:spPr/>
        <p:txBody>
          <a:bodyPr/>
          <a:lstStyle/>
          <a:p>
            <a:r>
              <a:rPr lang="en-US" dirty="0"/>
              <a:t>Student Communication</a:t>
            </a:r>
            <a:r>
              <a:rPr lang="en-US" sz="2800" dirty="0"/>
              <a:t> (continued)</a:t>
            </a:r>
          </a:p>
        </p:txBody>
      </p:sp>
      <p:sp>
        <p:nvSpPr>
          <p:cNvPr id="5" name="Content Placeholder 4">
            <a:extLst>
              <a:ext uri="{FF2B5EF4-FFF2-40B4-BE49-F238E27FC236}">
                <a16:creationId xmlns:a16="http://schemas.microsoft.com/office/drawing/2014/main" id="{326FBBAC-9BA4-3408-4049-D03FBA3E8C4D}"/>
              </a:ext>
            </a:extLst>
          </p:cNvPr>
          <p:cNvSpPr>
            <a:spLocks noGrp="1"/>
          </p:cNvSpPr>
          <p:nvPr>
            <p:ph idx="1"/>
          </p:nvPr>
        </p:nvSpPr>
        <p:spPr>
          <a:xfrm>
            <a:off x="196502" y="945715"/>
            <a:ext cx="8052148" cy="3518983"/>
          </a:xfrm>
        </p:spPr>
        <p:txBody>
          <a:bodyPr>
            <a:noAutofit/>
          </a:bodyPr>
          <a:lstStyle/>
          <a:p>
            <a:pPr>
              <a:lnSpc>
                <a:spcPct val="100000"/>
              </a:lnSpc>
            </a:pPr>
            <a:r>
              <a:rPr lang="en-US" sz="2000" dirty="0">
                <a:solidFill>
                  <a:srgbClr val="000000"/>
                </a:solidFill>
              </a:rPr>
              <a:t>Indicate that hand sanitizer will be required upon entry.</a:t>
            </a:r>
          </a:p>
          <a:p>
            <a:pPr>
              <a:lnSpc>
                <a:spcPct val="100000"/>
              </a:lnSpc>
            </a:pPr>
            <a:r>
              <a:rPr lang="en-US" sz="2000" dirty="0">
                <a:solidFill>
                  <a:srgbClr val="000000"/>
                </a:solidFill>
              </a:rPr>
              <a:t>Encourage students to use disinfecting wipes; assure students of safe, disinfected classrooms and equipment prior to arrival.</a:t>
            </a:r>
          </a:p>
          <a:p>
            <a:pPr>
              <a:lnSpc>
                <a:spcPct val="100000"/>
              </a:lnSpc>
            </a:pPr>
            <a:r>
              <a:rPr lang="en-US" sz="2000" dirty="0">
                <a:solidFill>
                  <a:srgbClr val="000000"/>
                </a:solidFill>
              </a:rPr>
              <a:t>Notify students that no food or drink will be provided. Students may bring their own, but should not share with others. </a:t>
            </a:r>
            <a:endParaRPr lang="en-US" sz="2000" dirty="0">
              <a:solidFill>
                <a:prstClr val="black"/>
              </a:solidFill>
            </a:endParaRPr>
          </a:p>
          <a:p>
            <a:pPr>
              <a:lnSpc>
                <a:spcPct val="100000"/>
              </a:lnSpc>
            </a:pPr>
            <a:endParaRPr lang="en-US" sz="2000" dirty="0"/>
          </a:p>
        </p:txBody>
      </p:sp>
    </p:spTree>
    <p:custDataLst>
      <p:tags r:id="rId1"/>
    </p:custDataLst>
    <p:extLst>
      <p:ext uri="{BB962C8B-B14F-4D97-AF65-F5344CB8AC3E}">
        <p14:creationId xmlns:p14="http://schemas.microsoft.com/office/powerpoint/2010/main" val="1089603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AB360-97F3-E979-2C48-FFAE92E910E6}"/>
              </a:ext>
            </a:extLst>
          </p:cNvPr>
          <p:cNvSpPr>
            <a:spLocks noGrp="1"/>
          </p:cNvSpPr>
          <p:nvPr>
            <p:ph type="title"/>
          </p:nvPr>
        </p:nvSpPr>
        <p:spPr/>
        <p:txBody>
          <a:bodyPr/>
          <a:lstStyle/>
          <a:p>
            <a:r>
              <a:rPr lang="en-US" dirty="0"/>
              <a:t>Proof of Vaccination or Negative Test</a:t>
            </a:r>
          </a:p>
        </p:txBody>
      </p:sp>
      <p:sp>
        <p:nvSpPr>
          <p:cNvPr id="5" name="Content Placeholder 4">
            <a:extLst>
              <a:ext uri="{FF2B5EF4-FFF2-40B4-BE49-F238E27FC236}">
                <a16:creationId xmlns:a16="http://schemas.microsoft.com/office/drawing/2014/main" id="{31514997-6FD1-B619-79F9-A79C7540F975}"/>
              </a:ext>
            </a:extLst>
          </p:cNvPr>
          <p:cNvSpPr>
            <a:spLocks noGrp="1"/>
          </p:cNvSpPr>
          <p:nvPr>
            <p:ph idx="1"/>
          </p:nvPr>
        </p:nvSpPr>
        <p:spPr/>
        <p:txBody>
          <a:bodyPr>
            <a:normAutofit/>
          </a:bodyPr>
          <a:lstStyle/>
          <a:p>
            <a:r>
              <a:rPr lang="en-US" sz="2200" dirty="0">
                <a:solidFill>
                  <a:srgbClr val="000000"/>
                </a:solidFill>
              </a:rPr>
              <a:t>If your facility requires proof of vaccination or proof of a negative COVID-19 test, notify students of this requirement prior to class.</a:t>
            </a:r>
          </a:p>
          <a:p>
            <a:r>
              <a:rPr lang="en-US" sz="2200" dirty="0">
                <a:solidFill>
                  <a:srgbClr val="000000"/>
                </a:solidFill>
              </a:rPr>
              <a:t>If students are not vaccinated, you may require proof of a negative COVID-19 test instead. For this, we recommend following CDC guidelines for travel: students will need to get a viral test no more than 3 days prior to class and show their negative results before entering the training facility.</a:t>
            </a:r>
            <a:endParaRPr lang="en-US" sz="2200" dirty="0">
              <a:solidFill>
                <a:prstClr val="black"/>
              </a:solidFill>
            </a:endParaRPr>
          </a:p>
          <a:p>
            <a:endParaRPr lang="en-US" sz="2200" dirty="0"/>
          </a:p>
        </p:txBody>
      </p:sp>
    </p:spTree>
    <p:custDataLst>
      <p:tags r:id="rId1"/>
    </p:custDataLst>
    <p:extLst>
      <p:ext uri="{BB962C8B-B14F-4D97-AF65-F5344CB8AC3E}">
        <p14:creationId xmlns:p14="http://schemas.microsoft.com/office/powerpoint/2010/main" val="4139877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A3C9-1414-1949-488D-4811F2C4B720}"/>
              </a:ext>
            </a:extLst>
          </p:cNvPr>
          <p:cNvSpPr>
            <a:spLocks noGrp="1"/>
          </p:cNvSpPr>
          <p:nvPr>
            <p:ph type="title"/>
          </p:nvPr>
        </p:nvSpPr>
        <p:spPr/>
        <p:txBody>
          <a:bodyPr>
            <a:normAutofit fontScale="90000"/>
          </a:bodyPr>
          <a:lstStyle/>
          <a:p>
            <a:r>
              <a:rPr lang="en-US" dirty="0"/>
              <a:t>NSC Instructor Recommendations: COVID-19</a:t>
            </a:r>
          </a:p>
        </p:txBody>
      </p:sp>
      <p:sp>
        <p:nvSpPr>
          <p:cNvPr id="5" name="Content Placeholder 4">
            <a:extLst>
              <a:ext uri="{FF2B5EF4-FFF2-40B4-BE49-F238E27FC236}">
                <a16:creationId xmlns:a16="http://schemas.microsoft.com/office/drawing/2014/main" id="{FA14DEBC-553F-D432-13DD-8927268B6AB0}"/>
              </a:ext>
            </a:extLst>
          </p:cNvPr>
          <p:cNvSpPr>
            <a:spLocks noGrp="1"/>
          </p:cNvSpPr>
          <p:nvPr>
            <p:ph idx="1"/>
          </p:nvPr>
        </p:nvSpPr>
        <p:spPr>
          <a:xfrm>
            <a:off x="196502" y="1428750"/>
            <a:ext cx="7886700" cy="3035948"/>
          </a:xfrm>
        </p:spPr>
        <p:txBody>
          <a:bodyPr>
            <a:normAutofit/>
          </a:bodyPr>
          <a:lstStyle/>
          <a:p>
            <a:r>
              <a:rPr lang="en-US" sz="2400" dirty="0"/>
              <a:t>Get fully vaccinated</a:t>
            </a:r>
          </a:p>
          <a:p>
            <a:r>
              <a:rPr lang="en-US" sz="2400" dirty="0"/>
              <a:t>Wear a mask UNLESS you are (1) fully vaccinated AND (2) located at a podium away from participants</a:t>
            </a:r>
          </a:p>
          <a:p>
            <a:r>
              <a:rPr lang="en-US" sz="2400" dirty="0"/>
              <a:t>Maintain proper physical distancing</a:t>
            </a:r>
          </a:p>
          <a:p>
            <a:r>
              <a:rPr lang="en-US" sz="2400" dirty="0"/>
              <a:t>Disinfect the presentation area and workspace</a:t>
            </a:r>
          </a:p>
          <a:p>
            <a:r>
              <a:rPr lang="en-US" sz="2400" dirty="0"/>
              <a:t>Maintain proper hand hygiene</a:t>
            </a:r>
          </a:p>
        </p:txBody>
      </p:sp>
    </p:spTree>
    <p:custDataLst>
      <p:tags r:id="rId1"/>
    </p:custDataLst>
    <p:extLst>
      <p:ext uri="{BB962C8B-B14F-4D97-AF65-F5344CB8AC3E}">
        <p14:creationId xmlns:p14="http://schemas.microsoft.com/office/powerpoint/2010/main" val="1707401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11B31-45E4-62FB-ED47-D8DDE5E7FA15}"/>
              </a:ext>
            </a:extLst>
          </p:cNvPr>
          <p:cNvSpPr>
            <a:spLocks noGrp="1"/>
          </p:cNvSpPr>
          <p:nvPr>
            <p:ph type="title"/>
          </p:nvPr>
        </p:nvSpPr>
        <p:spPr/>
        <p:txBody>
          <a:bodyPr/>
          <a:lstStyle/>
          <a:p>
            <a:r>
              <a:rPr lang="en-US" dirty="0"/>
              <a:t>Maintaining a Safe Classroom</a:t>
            </a:r>
          </a:p>
        </p:txBody>
      </p:sp>
    </p:spTree>
    <p:custDataLst>
      <p:tags r:id="rId1"/>
    </p:custDataLst>
    <p:extLst>
      <p:ext uri="{BB962C8B-B14F-4D97-AF65-F5344CB8AC3E}">
        <p14:creationId xmlns:p14="http://schemas.microsoft.com/office/powerpoint/2010/main" val="4282835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9A78-23A7-2D48-8D1E-A6F95E5E643D}"/>
              </a:ext>
            </a:extLst>
          </p:cNvPr>
          <p:cNvSpPr>
            <a:spLocks noGrp="1"/>
          </p:cNvSpPr>
          <p:nvPr>
            <p:ph type="title"/>
          </p:nvPr>
        </p:nvSpPr>
        <p:spPr/>
        <p:txBody>
          <a:bodyPr>
            <a:normAutofit fontScale="90000"/>
          </a:bodyPr>
          <a:lstStyle/>
          <a:p>
            <a:r>
              <a:rPr lang="en-US" dirty="0"/>
              <a:t>Overall Principles for a Safe Classroom</a:t>
            </a:r>
          </a:p>
        </p:txBody>
      </p:sp>
      <p:sp>
        <p:nvSpPr>
          <p:cNvPr id="3" name="Content Placeholder 2">
            <a:extLst>
              <a:ext uri="{FF2B5EF4-FFF2-40B4-BE49-F238E27FC236}">
                <a16:creationId xmlns:a16="http://schemas.microsoft.com/office/drawing/2014/main" id="{71404B5A-641E-412F-A4A1-24100A45F726}"/>
              </a:ext>
            </a:extLst>
          </p:cNvPr>
          <p:cNvSpPr>
            <a:spLocks noGrp="1"/>
          </p:cNvSpPr>
          <p:nvPr>
            <p:ph sz="half" idx="1"/>
          </p:nvPr>
        </p:nvSpPr>
        <p:spPr>
          <a:xfrm>
            <a:off x="196502" y="1023992"/>
            <a:ext cx="4737448" cy="3095516"/>
          </a:xfrm>
        </p:spPr>
        <p:txBody>
          <a:bodyPr>
            <a:noAutofit/>
          </a:bodyPr>
          <a:lstStyle/>
          <a:p>
            <a:pPr marL="0" indent="0">
              <a:lnSpc>
                <a:spcPct val="100000"/>
              </a:lnSpc>
              <a:spcBef>
                <a:spcPts val="1200"/>
              </a:spcBef>
              <a:buNone/>
            </a:pPr>
            <a:r>
              <a:rPr lang="en-US" sz="2400" b="1" dirty="0">
                <a:solidFill>
                  <a:schemeClr val="accent2"/>
                </a:solidFill>
              </a:rPr>
              <a:t>S</a:t>
            </a:r>
            <a:r>
              <a:rPr lang="en-US" sz="1800" dirty="0"/>
              <a:t>ecure your classroom, keeping it free of potential weapons and negative behaviors.</a:t>
            </a:r>
          </a:p>
          <a:p>
            <a:pPr marL="0" indent="0">
              <a:lnSpc>
                <a:spcPct val="100000"/>
              </a:lnSpc>
              <a:spcBef>
                <a:spcPts val="1200"/>
              </a:spcBef>
              <a:buNone/>
            </a:pPr>
            <a:r>
              <a:rPr lang="en-US" sz="2400" b="1" dirty="0">
                <a:solidFill>
                  <a:schemeClr val="accent2"/>
                </a:solidFill>
              </a:rPr>
              <a:t>A</a:t>
            </a:r>
            <a:r>
              <a:rPr lang="en-US" sz="1800" dirty="0"/>
              <a:t>ddress inappropriate behavior early.</a:t>
            </a:r>
          </a:p>
          <a:p>
            <a:pPr marL="0" indent="0">
              <a:lnSpc>
                <a:spcPct val="100000"/>
              </a:lnSpc>
              <a:spcBef>
                <a:spcPts val="1200"/>
              </a:spcBef>
              <a:buNone/>
            </a:pPr>
            <a:r>
              <a:rPr lang="en-US" sz="2400" b="1" dirty="0">
                <a:solidFill>
                  <a:schemeClr val="accent2"/>
                </a:solidFill>
              </a:rPr>
              <a:t>F</a:t>
            </a:r>
            <a:r>
              <a:rPr lang="en-US" sz="1800" dirty="0"/>
              <a:t>oster an environment of respect with consistent enforcement of policy without exerting authority.</a:t>
            </a:r>
          </a:p>
          <a:p>
            <a:pPr marL="0" indent="0">
              <a:lnSpc>
                <a:spcPct val="100000"/>
              </a:lnSpc>
              <a:spcBef>
                <a:spcPts val="1200"/>
              </a:spcBef>
              <a:buNone/>
            </a:pPr>
            <a:r>
              <a:rPr lang="en-US" sz="2400" b="1" dirty="0">
                <a:solidFill>
                  <a:schemeClr val="accent2"/>
                </a:solidFill>
              </a:rPr>
              <a:t>E</a:t>
            </a:r>
            <a:r>
              <a:rPr lang="en-US" sz="1800" dirty="0"/>
              <a:t>stablish constant awareness about potential safety threats.</a:t>
            </a:r>
          </a:p>
        </p:txBody>
      </p:sp>
      <p:sp>
        <p:nvSpPr>
          <p:cNvPr id="4" name="Content Placeholder 3">
            <a:extLst>
              <a:ext uri="{FF2B5EF4-FFF2-40B4-BE49-F238E27FC236}">
                <a16:creationId xmlns:a16="http://schemas.microsoft.com/office/drawing/2014/main" id="{D5BD15A9-DA0A-DC86-C17A-48554C0C724C}"/>
              </a:ext>
            </a:extLst>
          </p:cNvPr>
          <p:cNvSpPr>
            <a:spLocks noGrp="1"/>
          </p:cNvSpPr>
          <p:nvPr>
            <p:ph sz="half" idx="2"/>
          </p:nvPr>
        </p:nvSpPr>
        <p:spPr>
          <a:xfrm>
            <a:off x="4943475" y="1813085"/>
            <a:ext cx="3867150" cy="1177024"/>
          </a:xfrm>
        </p:spPr>
        <p:txBody>
          <a:bodyPr>
            <a:noAutofit/>
          </a:bodyPr>
          <a:lstStyle/>
          <a:p>
            <a:pPr marL="0" indent="0" algn="ctr">
              <a:buNone/>
            </a:pPr>
            <a:r>
              <a:rPr lang="en-US" sz="9600" b="1" dirty="0">
                <a:solidFill>
                  <a:schemeClr val="accent2"/>
                </a:solidFill>
              </a:rPr>
              <a:t>SAFE</a:t>
            </a:r>
          </a:p>
        </p:txBody>
      </p:sp>
    </p:spTree>
    <p:custDataLst>
      <p:tags r:id="rId1"/>
    </p:custDataLst>
    <p:extLst>
      <p:ext uri="{BB962C8B-B14F-4D97-AF65-F5344CB8AC3E}">
        <p14:creationId xmlns:p14="http://schemas.microsoft.com/office/powerpoint/2010/main" val="850332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FDE003-1F6A-8095-AE95-F76F6DA7B4E3}"/>
              </a:ext>
            </a:extLst>
          </p:cNvPr>
          <p:cNvSpPr>
            <a:spLocks noGrp="1"/>
          </p:cNvSpPr>
          <p:nvPr>
            <p:ph type="title"/>
          </p:nvPr>
        </p:nvSpPr>
        <p:spPr>
          <a:xfrm>
            <a:off x="628650" y="299576"/>
            <a:ext cx="4022863" cy="1672099"/>
          </a:xfrm>
        </p:spPr>
        <p:txBody>
          <a:bodyPr>
            <a:noAutofit/>
          </a:bodyPr>
          <a:lstStyle/>
          <a:p>
            <a:r>
              <a:rPr lang="en-US" sz="4000" dirty="0"/>
              <a:t>Module 1:</a:t>
            </a:r>
            <a:br>
              <a:rPr lang="en-US" sz="4000" dirty="0"/>
            </a:br>
            <a:r>
              <a:rPr lang="en-US" dirty="0"/>
              <a:t>New York State Law Updates</a:t>
            </a:r>
            <a:endParaRPr lang="en-US" sz="4000" dirty="0"/>
          </a:p>
        </p:txBody>
      </p:sp>
    </p:spTree>
    <p:custDataLst>
      <p:tags r:id="rId1"/>
    </p:custDataLst>
    <p:extLst>
      <p:ext uri="{BB962C8B-B14F-4D97-AF65-F5344CB8AC3E}">
        <p14:creationId xmlns:p14="http://schemas.microsoft.com/office/powerpoint/2010/main" val="3357067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A05E-A423-7327-02FC-9F8DEBE77F3C}"/>
              </a:ext>
            </a:extLst>
          </p:cNvPr>
          <p:cNvSpPr>
            <a:spLocks noGrp="1"/>
          </p:cNvSpPr>
          <p:nvPr>
            <p:ph type="title"/>
          </p:nvPr>
        </p:nvSpPr>
        <p:spPr/>
        <p:txBody>
          <a:bodyPr/>
          <a:lstStyle/>
          <a:p>
            <a:r>
              <a:rPr lang="en-US" dirty="0"/>
              <a:t>Instructor Must-Haves</a:t>
            </a:r>
          </a:p>
        </p:txBody>
      </p:sp>
      <p:sp>
        <p:nvSpPr>
          <p:cNvPr id="3" name="Content Placeholder 2">
            <a:extLst>
              <a:ext uri="{FF2B5EF4-FFF2-40B4-BE49-F238E27FC236}">
                <a16:creationId xmlns:a16="http://schemas.microsoft.com/office/drawing/2014/main" id="{57282716-8751-2781-794E-E228F9CC9BBA}"/>
              </a:ext>
            </a:extLst>
          </p:cNvPr>
          <p:cNvSpPr>
            <a:spLocks noGrp="1"/>
          </p:cNvSpPr>
          <p:nvPr>
            <p:ph sz="half" idx="1"/>
          </p:nvPr>
        </p:nvSpPr>
        <p:spPr>
          <a:xfrm>
            <a:off x="221552" y="1023252"/>
            <a:ext cx="4508848" cy="3095516"/>
          </a:xfrm>
        </p:spPr>
        <p:txBody>
          <a:bodyPr>
            <a:noAutofit/>
          </a:bodyPr>
          <a:lstStyle/>
          <a:p>
            <a:pPr>
              <a:lnSpc>
                <a:spcPct val="100000"/>
              </a:lnSpc>
              <a:spcBef>
                <a:spcPts val="600"/>
              </a:spcBef>
            </a:pPr>
            <a:r>
              <a:rPr lang="en-US" sz="2400" dirty="0"/>
              <a:t>Calm, respectful demeanor</a:t>
            </a:r>
          </a:p>
          <a:p>
            <a:pPr>
              <a:lnSpc>
                <a:spcPct val="100000"/>
              </a:lnSpc>
              <a:spcBef>
                <a:spcPts val="600"/>
              </a:spcBef>
            </a:pPr>
            <a:r>
              <a:rPr lang="en-US" sz="2400" dirty="0"/>
              <a:t>Firm yet fair </a:t>
            </a:r>
          </a:p>
          <a:p>
            <a:pPr>
              <a:lnSpc>
                <a:spcPct val="100000"/>
              </a:lnSpc>
              <a:spcBef>
                <a:spcPts val="600"/>
              </a:spcBef>
            </a:pPr>
            <a:r>
              <a:rPr lang="en-US" sz="2400" dirty="0"/>
              <a:t>Engaged listener</a:t>
            </a:r>
          </a:p>
          <a:p>
            <a:pPr>
              <a:lnSpc>
                <a:spcPct val="100000"/>
              </a:lnSpc>
              <a:spcBef>
                <a:spcPts val="600"/>
              </a:spcBef>
            </a:pPr>
            <a:r>
              <a:rPr lang="en-US" sz="2400" dirty="0"/>
              <a:t>Exhibits two-way communication </a:t>
            </a:r>
          </a:p>
          <a:p>
            <a:pPr>
              <a:lnSpc>
                <a:spcPct val="100000"/>
              </a:lnSpc>
              <a:spcBef>
                <a:spcPts val="600"/>
              </a:spcBef>
            </a:pPr>
            <a:r>
              <a:rPr lang="en-US" sz="2400" dirty="0"/>
              <a:t>Builds rapport with students</a:t>
            </a:r>
          </a:p>
          <a:p>
            <a:pPr>
              <a:lnSpc>
                <a:spcPct val="100000"/>
              </a:lnSpc>
              <a:spcBef>
                <a:spcPts val="600"/>
              </a:spcBef>
            </a:pPr>
            <a:r>
              <a:rPr lang="en-US" sz="2400" dirty="0"/>
              <a:t>Demonstrates empathy</a:t>
            </a:r>
          </a:p>
        </p:txBody>
      </p:sp>
      <p:pic>
        <p:nvPicPr>
          <p:cNvPr id="6" name="Content Placeholder 5">
            <a:extLst>
              <a:ext uri="{FF2B5EF4-FFF2-40B4-BE49-F238E27FC236}">
                <a16:creationId xmlns:a16="http://schemas.microsoft.com/office/drawing/2014/main" id="{9666BE96-627F-4083-74C9-E6BDBA35CF79}"/>
              </a:ext>
            </a:extLst>
          </p:cNvPr>
          <p:cNvPicPr>
            <a:picLocks noGrp="1" noChangeAspect="1"/>
          </p:cNvPicPr>
          <p:nvPr>
            <p:ph sz="half" idx="2"/>
          </p:nvPr>
        </p:nvPicPr>
        <p:blipFill rotWithShape="1">
          <a:blip r:embed="rId4"/>
          <a:srcRect l="25914" t="2308" r="1796" b="2856"/>
          <a:stretch/>
        </p:blipFill>
        <p:spPr>
          <a:xfrm>
            <a:off x="5405378" y="659757"/>
            <a:ext cx="3275636" cy="3459011"/>
          </a:xfrm>
          <a:ln w="76200">
            <a:noFill/>
          </a:ln>
          <a:effectLst/>
        </p:spPr>
      </p:pic>
    </p:spTree>
    <p:custDataLst>
      <p:tags r:id="rId1"/>
    </p:custDataLst>
    <p:extLst>
      <p:ext uri="{BB962C8B-B14F-4D97-AF65-F5344CB8AC3E}">
        <p14:creationId xmlns:p14="http://schemas.microsoft.com/office/powerpoint/2010/main" val="3479501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D342-8688-210C-010E-6F459A48BD89}"/>
              </a:ext>
            </a:extLst>
          </p:cNvPr>
          <p:cNvSpPr>
            <a:spLocks noGrp="1"/>
          </p:cNvSpPr>
          <p:nvPr>
            <p:ph type="title"/>
          </p:nvPr>
        </p:nvSpPr>
        <p:spPr/>
        <p:txBody>
          <a:bodyPr/>
          <a:lstStyle/>
          <a:p>
            <a:r>
              <a:rPr lang="en-US" dirty="0"/>
              <a:t>Be Prepared and Stay Aware</a:t>
            </a:r>
          </a:p>
        </p:txBody>
      </p:sp>
      <p:sp>
        <p:nvSpPr>
          <p:cNvPr id="3" name="Content Placeholder 2">
            <a:extLst>
              <a:ext uri="{FF2B5EF4-FFF2-40B4-BE49-F238E27FC236}">
                <a16:creationId xmlns:a16="http://schemas.microsoft.com/office/drawing/2014/main" id="{DD3B66F9-E69D-0932-1B10-0DC36759FD9C}"/>
              </a:ext>
            </a:extLst>
          </p:cNvPr>
          <p:cNvSpPr>
            <a:spLocks noGrp="1"/>
          </p:cNvSpPr>
          <p:nvPr>
            <p:ph sz="half" idx="1"/>
          </p:nvPr>
        </p:nvSpPr>
        <p:spPr>
          <a:xfrm>
            <a:off x="196501" y="1194701"/>
            <a:ext cx="4575523" cy="3095516"/>
          </a:xfrm>
        </p:spPr>
        <p:txBody>
          <a:bodyPr>
            <a:noAutofit/>
          </a:bodyPr>
          <a:lstStyle/>
          <a:p>
            <a:r>
              <a:rPr lang="en-US" sz="1800" dirty="0">
                <a:solidFill>
                  <a:srgbClr val="000000"/>
                </a:solidFill>
                <a:latin typeface="Roboto" panose="02000000000000000000" pitchFamily="2" charset="0"/>
              </a:rPr>
              <a:t>Review the classroom/facility layout</a:t>
            </a:r>
          </a:p>
          <a:p>
            <a:r>
              <a:rPr lang="en-US" sz="1800" dirty="0">
                <a:solidFill>
                  <a:srgbClr val="000000"/>
                </a:solidFill>
                <a:latin typeface="Roboto" panose="02000000000000000000" pitchFamily="2" charset="0"/>
              </a:rPr>
              <a:t>Familiarize yourself with local resources</a:t>
            </a:r>
          </a:p>
          <a:p>
            <a:r>
              <a:rPr lang="en-US" sz="1800" dirty="0">
                <a:solidFill>
                  <a:srgbClr val="000000"/>
                </a:solidFill>
                <a:latin typeface="Roboto" panose="02000000000000000000" pitchFamily="2" charset="0"/>
              </a:rPr>
              <a:t>Be aware of exit points and support resources</a:t>
            </a:r>
          </a:p>
          <a:p>
            <a:r>
              <a:rPr lang="en-US" sz="1800" dirty="0">
                <a:solidFill>
                  <a:srgbClr val="000000"/>
                </a:solidFill>
                <a:latin typeface="Roboto" panose="02000000000000000000" pitchFamily="2" charset="0"/>
              </a:rPr>
              <a:t>Keep aware of hostile, mentally impaired or potentially dangerous students</a:t>
            </a:r>
          </a:p>
          <a:p>
            <a:r>
              <a:rPr lang="en-US" sz="1800" dirty="0">
                <a:solidFill>
                  <a:srgbClr val="000000"/>
                </a:solidFill>
                <a:latin typeface="Roboto" panose="02000000000000000000" pitchFamily="2" charset="0"/>
              </a:rPr>
              <a:t>Be aware of your own mood and response to hostility</a:t>
            </a:r>
            <a:endParaRPr lang="en-US" dirty="0"/>
          </a:p>
        </p:txBody>
      </p:sp>
      <p:pic>
        <p:nvPicPr>
          <p:cNvPr id="6" name="Content Placeholder 5">
            <a:extLst>
              <a:ext uri="{FF2B5EF4-FFF2-40B4-BE49-F238E27FC236}">
                <a16:creationId xmlns:a16="http://schemas.microsoft.com/office/drawing/2014/main" id="{61D2B643-440D-389B-4134-04DE3DD84F8B}"/>
              </a:ext>
            </a:extLst>
          </p:cNvPr>
          <p:cNvPicPr>
            <a:picLocks noGrp="1" noChangeAspect="1"/>
          </p:cNvPicPr>
          <p:nvPr>
            <p:ph sz="half" idx="2"/>
          </p:nvPr>
        </p:nvPicPr>
        <p:blipFill>
          <a:blip r:embed="rId4"/>
          <a:stretch>
            <a:fillRect/>
          </a:stretch>
        </p:blipFill>
        <p:spPr>
          <a:xfrm>
            <a:off x="5309609" y="1195389"/>
            <a:ext cx="2832399" cy="2485726"/>
          </a:xfrm>
        </p:spPr>
      </p:pic>
    </p:spTree>
    <p:custDataLst>
      <p:tags r:id="rId1"/>
    </p:custDataLst>
    <p:extLst>
      <p:ext uri="{BB962C8B-B14F-4D97-AF65-F5344CB8AC3E}">
        <p14:creationId xmlns:p14="http://schemas.microsoft.com/office/powerpoint/2010/main" val="2884259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DC6DA-D39D-EFF6-0B3E-9053AFF0DACA}"/>
              </a:ext>
            </a:extLst>
          </p:cNvPr>
          <p:cNvSpPr>
            <a:spLocks noGrp="1"/>
          </p:cNvSpPr>
          <p:nvPr>
            <p:ph type="title"/>
          </p:nvPr>
        </p:nvSpPr>
        <p:spPr/>
        <p:txBody>
          <a:bodyPr/>
          <a:lstStyle/>
          <a:p>
            <a:r>
              <a:rPr lang="en-US" dirty="0"/>
              <a:t>Establishing a Safe Classroom</a:t>
            </a:r>
          </a:p>
        </p:txBody>
      </p:sp>
      <p:sp>
        <p:nvSpPr>
          <p:cNvPr id="3" name="Content Placeholder 2">
            <a:extLst>
              <a:ext uri="{FF2B5EF4-FFF2-40B4-BE49-F238E27FC236}">
                <a16:creationId xmlns:a16="http://schemas.microsoft.com/office/drawing/2014/main" id="{73525A42-DE05-FE71-58D9-927D3A3B2497}"/>
              </a:ext>
            </a:extLst>
          </p:cNvPr>
          <p:cNvSpPr>
            <a:spLocks noGrp="1"/>
          </p:cNvSpPr>
          <p:nvPr>
            <p:ph sz="half" idx="1"/>
          </p:nvPr>
        </p:nvSpPr>
        <p:spPr>
          <a:xfrm>
            <a:off x="192978" y="933189"/>
            <a:ext cx="4623148" cy="3548008"/>
          </a:xfrm>
        </p:spPr>
        <p:txBody>
          <a:bodyPr>
            <a:noAutofit/>
          </a:bodyPr>
          <a:lstStyle/>
          <a:p>
            <a:pPr marL="0" indent="0">
              <a:buNone/>
            </a:pPr>
            <a:r>
              <a:rPr lang="en-US" sz="1800" b="1" dirty="0">
                <a:solidFill>
                  <a:srgbClr val="00843D"/>
                </a:solidFill>
              </a:rPr>
              <a:t>Prior to class:</a:t>
            </a:r>
          </a:p>
          <a:p>
            <a:r>
              <a:rPr lang="en-US" sz="1800" b="0" dirty="0">
                <a:solidFill>
                  <a:srgbClr val="000000"/>
                </a:solidFill>
              </a:rPr>
              <a:t>Arrive a little early to familiarize yourself with the location and layout</a:t>
            </a:r>
          </a:p>
          <a:p>
            <a:r>
              <a:rPr lang="en-US" sz="1800" b="0" dirty="0">
                <a:solidFill>
                  <a:srgbClr val="000000"/>
                </a:solidFill>
              </a:rPr>
              <a:t>Look for exit locations</a:t>
            </a:r>
          </a:p>
          <a:p>
            <a:r>
              <a:rPr lang="en-US" sz="1800" b="0" dirty="0">
                <a:solidFill>
                  <a:srgbClr val="000000"/>
                </a:solidFill>
              </a:rPr>
              <a:t>Locate the front desk and security services</a:t>
            </a:r>
          </a:p>
          <a:p>
            <a:r>
              <a:rPr lang="en-US" sz="1800" b="0" dirty="0">
                <a:solidFill>
                  <a:srgbClr val="000000"/>
                </a:solidFill>
              </a:rPr>
              <a:t>Introduce yourself to facility staff and build rapport</a:t>
            </a:r>
          </a:p>
          <a:p>
            <a:r>
              <a:rPr lang="en-US" sz="1800" b="0" dirty="0">
                <a:solidFill>
                  <a:srgbClr val="000000"/>
                </a:solidFill>
              </a:rPr>
              <a:t>Before class begins, introduce yourself to students and work to build rapport</a:t>
            </a:r>
            <a:endParaRPr lang="en-US" sz="1800" b="0" dirty="0">
              <a:solidFill>
                <a:prstClr val="black"/>
              </a:solidFill>
            </a:endParaRPr>
          </a:p>
          <a:p>
            <a:endParaRPr lang="en-US" sz="1800" dirty="0"/>
          </a:p>
        </p:txBody>
      </p:sp>
      <p:pic>
        <p:nvPicPr>
          <p:cNvPr id="6" name="Content Placeholder 5">
            <a:extLst>
              <a:ext uri="{FF2B5EF4-FFF2-40B4-BE49-F238E27FC236}">
                <a16:creationId xmlns:a16="http://schemas.microsoft.com/office/drawing/2014/main" id="{4393EB48-7215-1E1A-C3B1-89B6CB90F9C0}"/>
              </a:ext>
            </a:extLst>
          </p:cNvPr>
          <p:cNvPicPr>
            <a:picLocks noGrp="1" noChangeAspect="1"/>
          </p:cNvPicPr>
          <p:nvPr>
            <p:ph sz="half" idx="2"/>
          </p:nvPr>
        </p:nvPicPr>
        <p:blipFill>
          <a:blip r:embed="rId4"/>
          <a:stretch>
            <a:fillRect/>
          </a:stretch>
        </p:blipFill>
        <p:spPr>
          <a:xfrm>
            <a:off x="5238750" y="1287826"/>
            <a:ext cx="3634722" cy="2617424"/>
          </a:xfrm>
        </p:spPr>
      </p:pic>
    </p:spTree>
    <p:custDataLst>
      <p:tags r:id="rId1"/>
    </p:custDataLst>
    <p:extLst>
      <p:ext uri="{BB962C8B-B14F-4D97-AF65-F5344CB8AC3E}">
        <p14:creationId xmlns:p14="http://schemas.microsoft.com/office/powerpoint/2010/main" val="2646749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89A3-7B94-818E-07A7-BA3883298611}"/>
              </a:ext>
            </a:extLst>
          </p:cNvPr>
          <p:cNvSpPr>
            <a:spLocks noGrp="1"/>
          </p:cNvSpPr>
          <p:nvPr>
            <p:ph type="title"/>
          </p:nvPr>
        </p:nvSpPr>
        <p:spPr/>
        <p:txBody>
          <a:bodyPr/>
          <a:lstStyle/>
          <a:p>
            <a:r>
              <a:rPr lang="en-US" dirty="0"/>
              <a:t>Choose Safe Locations for 1:1s</a:t>
            </a:r>
          </a:p>
        </p:txBody>
      </p:sp>
      <p:sp>
        <p:nvSpPr>
          <p:cNvPr id="5" name="Content Placeholder 4">
            <a:extLst>
              <a:ext uri="{FF2B5EF4-FFF2-40B4-BE49-F238E27FC236}">
                <a16:creationId xmlns:a16="http://schemas.microsoft.com/office/drawing/2014/main" id="{7FE5D388-D636-0A63-6A91-0220ADDC86C4}"/>
              </a:ext>
            </a:extLst>
          </p:cNvPr>
          <p:cNvSpPr>
            <a:spLocks noGrp="1"/>
          </p:cNvSpPr>
          <p:nvPr>
            <p:ph idx="1"/>
          </p:nvPr>
        </p:nvSpPr>
        <p:spPr/>
        <p:txBody>
          <a:bodyPr>
            <a:normAutofit/>
          </a:bodyPr>
          <a:lstStyle/>
          <a:p>
            <a:pPr marL="0" indent="0">
              <a:buNone/>
            </a:pPr>
            <a:r>
              <a:rPr lang="en-US" sz="2000" dirty="0">
                <a:solidFill>
                  <a:srgbClr val="000000"/>
                </a:solidFill>
                <a:latin typeface="Roboto" panose="02000000000000000000" pitchFamily="2" charset="0"/>
              </a:rPr>
              <a:t>If you need to discuss a situation with a student, choose a location in the classroom that is as private as possible but where you are still able to:</a:t>
            </a:r>
          </a:p>
          <a:p>
            <a:r>
              <a:rPr lang="en-US" sz="2000" dirty="0">
                <a:solidFill>
                  <a:srgbClr val="000000"/>
                </a:solidFill>
                <a:latin typeface="Roboto" panose="02000000000000000000" pitchFamily="2" charset="0"/>
              </a:rPr>
              <a:t>Leave easily and not be blocked in</a:t>
            </a:r>
          </a:p>
          <a:p>
            <a:r>
              <a:rPr lang="en-US" sz="2000" dirty="0">
                <a:solidFill>
                  <a:srgbClr val="000000"/>
                </a:solidFill>
                <a:latin typeface="Roboto" panose="02000000000000000000" pitchFamily="2" charset="0"/>
              </a:rPr>
              <a:t>Summon support if needed</a:t>
            </a:r>
          </a:p>
          <a:p>
            <a:r>
              <a:rPr lang="en-US" sz="2000" dirty="0">
                <a:solidFill>
                  <a:srgbClr val="000000"/>
                </a:solidFill>
                <a:latin typeface="Roboto" panose="02000000000000000000" pitchFamily="2" charset="0"/>
              </a:rPr>
              <a:t>Maintain confidentially, while ensuring you are not totally isolated</a:t>
            </a:r>
            <a:endParaRPr lang="en-US" sz="20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739008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926F-8174-FEE6-01A5-ED46AC4FD924}"/>
              </a:ext>
            </a:extLst>
          </p:cNvPr>
          <p:cNvSpPr>
            <a:spLocks noGrp="1"/>
          </p:cNvSpPr>
          <p:nvPr>
            <p:ph type="title"/>
          </p:nvPr>
        </p:nvSpPr>
        <p:spPr/>
        <p:txBody>
          <a:bodyPr/>
          <a:lstStyle/>
          <a:p>
            <a:r>
              <a:rPr lang="en-US" dirty="0"/>
              <a:t>NSC Code of Conduct</a:t>
            </a:r>
          </a:p>
        </p:txBody>
      </p:sp>
      <p:pic>
        <p:nvPicPr>
          <p:cNvPr id="8" name="Content Placeholder 7">
            <a:extLst>
              <a:ext uri="{FF2B5EF4-FFF2-40B4-BE49-F238E27FC236}">
                <a16:creationId xmlns:a16="http://schemas.microsoft.com/office/drawing/2014/main" id="{AB188C9E-259B-3722-7D65-4EC75754D0AA}"/>
              </a:ext>
            </a:extLst>
          </p:cNvPr>
          <p:cNvPicPr>
            <a:picLocks noGrp="1" noChangeAspect="1"/>
          </p:cNvPicPr>
          <p:nvPr>
            <p:ph sz="half" idx="1"/>
          </p:nvPr>
        </p:nvPicPr>
        <p:blipFill>
          <a:blip r:embed="rId4"/>
          <a:stretch>
            <a:fillRect/>
          </a:stretch>
        </p:blipFill>
        <p:spPr>
          <a:xfrm>
            <a:off x="704851" y="1446939"/>
            <a:ext cx="3867150" cy="2249621"/>
          </a:xfrm>
        </p:spPr>
      </p:pic>
      <p:pic>
        <p:nvPicPr>
          <p:cNvPr id="6" name="Content Placeholder 5">
            <a:extLst>
              <a:ext uri="{FF2B5EF4-FFF2-40B4-BE49-F238E27FC236}">
                <a16:creationId xmlns:a16="http://schemas.microsoft.com/office/drawing/2014/main" id="{1A27602F-508E-E6B4-1113-A98E0DC37DD6}"/>
              </a:ext>
            </a:extLst>
          </p:cNvPr>
          <p:cNvPicPr>
            <a:picLocks noGrp="1" noChangeAspect="1"/>
          </p:cNvPicPr>
          <p:nvPr>
            <p:ph sz="half" idx="2"/>
          </p:nvPr>
        </p:nvPicPr>
        <p:blipFill>
          <a:blip r:embed="rId5"/>
          <a:stretch>
            <a:fillRect/>
          </a:stretch>
        </p:blipFill>
        <p:spPr>
          <a:xfrm>
            <a:off x="5080350" y="71438"/>
            <a:ext cx="4016056" cy="4633912"/>
          </a:xfrm>
        </p:spPr>
      </p:pic>
    </p:spTree>
    <p:custDataLst>
      <p:tags r:id="rId1"/>
    </p:custDataLst>
    <p:extLst>
      <p:ext uri="{BB962C8B-B14F-4D97-AF65-F5344CB8AC3E}">
        <p14:creationId xmlns:p14="http://schemas.microsoft.com/office/powerpoint/2010/main" val="2455257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C049-93BA-624C-BED7-261918E5574B}"/>
              </a:ext>
            </a:extLst>
          </p:cNvPr>
          <p:cNvSpPr>
            <a:spLocks noGrp="1"/>
          </p:cNvSpPr>
          <p:nvPr>
            <p:ph type="title"/>
          </p:nvPr>
        </p:nvSpPr>
        <p:spPr/>
        <p:txBody>
          <a:bodyPr/>
          <a:lstStyle/>
          <a:p>
            <a:r>
              <a:rPr lang="en-US" dirty="0"/>
              <a:t>Setting Clear Guidelines</a:t>
            </a:r>
          </a:p>
        </p:txBody>
      </p:sp>
      <p:sp>
        <p:nvSpPr>
          <p:cNvPr id="3" name="Content Placeholder 2">
            <a:extLst>
              <a:ext uri="{FF2B5EF4-FFF2-40B4-BE49-F238E27FC236}">
                <a16:creationId xmlns:a16="http://schemas.microsoft.com/office/drawing/2014/main" id="{AD992D24-805B-95B6-BC31-E7BC88D2E20C}"/>
              </a:ext>
            </a:extLst>
          </p:cNvPr>
          <p:cNvSpPr>
            <a:spLocks noGrp="1"/>
          </p:cNvSpPr>
          <p:nvPr>
            <p:ph sz="half" idx="1"/>
          </p:nvPr>
        </p:nvSpPr>
        <p:spPr>
          <a:xfrm>
            <a:off x="196501" y="1024732"/>
            <a:ext cx="5337523" cy="3095516"/>
          </a:xfrm>
        </p:spPr>
        <p:txBody>
          <a:bodyPr>
            <a:normAutofit lnSpcReduction="10000"/>
          </a:bodyPr>
          <a:lstStyle/>
          <a:p>
            <a:pPr marL="0" indent="0">
              <a:buNone/>
            </a:pPr>
            <a:r>
              <a:rPr lang="en-US" sz="2000" dirty="0">
                <a:solidFill>
                  <a:srgbClr val="000000"/>
                </a:solidFill>
              </a:rPr>
              <a:t>Establish the classroom code of conduct at the beginning of class and stick to it.</a:t>
            </a:r>
          </a:p>
          <a:p>
            <a:r>
              <a:rPr lang="en-US" sz="2000" dirty="0">
                <a:solidFill>
                  <a:srgbClr val="000000"/>
                </a:solidFill>
              </a:rPr>
              <a:t>You will establish your authority</a:t>
            </a:r>
          </a:p>
          <a:p>
            <a:r>
              <a:rPr lang="en-US" sz="2000" dirty="0">
                <a:solidFill>
                  <a:srgbClr val="000000"/>
                </a:solidFill>
              </a:rPr>
              <a:t>You provide students with parameters of </a:t>
            </a:r>
            <a:br>
              <a:rPr lang="en-US" sz="2000" dirty="0">
                <a:solidFill>
                  <a:srgbClr val="000000"/>
                </a:solidFill>
              </a:rPr>
            </a:br>
            <a:r>
              <a:rPr lang="en-US" sz="2000" dirty="0">
                <a:solidFill>
                  <a:srgbClr val="000000"/>
                </a:solidFill>
              </a:rPr>
              <a:t>what is acceptable behavior</a:t>
            </a:r>
          </a:p>
          <a:p>
            <a:r>
              <a:rPr lang="en-US" sz="2000" dirty="0">
                <a:solidFill>
                  <a:srgbClr val="000000"/>
                </a:solidFill>
              </a:rPr>
              <a:t>Sticking to the guidelines builds your credibility and rapport</a:t>
            </a:r>
          </a:p>
          <a:p>
            <a:r>
              <a:rPr lang="en-US" sz="2000" dirty="0">
                <a:solidFill>
                  <a:srgbClr val="000000"/>
                </a:solidFill>
              </a:rPr>
              <a:t>You have clear expectations to point to if </a:t>
            </a:r>
            <a:br>
              <a:rPr lang="en-US" sz="2000" dirty="0">
                <a:solidFill>
                  <a:srgbClr val="000000"/>
                </a:solidFill>
              </a:rPr>
            </a:br>
            <a:r>
              <a:rPr lang="en-US" sz="2000" dirty="0">
                <a:solidFill>
                  <a:srgbClr val="000000"/>
                </a:solidFill>
              </a:rPr>
              <a:t>a student is uncooperative</a:t>
            </a:r>
            <a:endParaRPr lang="en-US" sz="2000" dirty="0">
              <a:solidFill>
                <a:prstClr val="black"/>
              </a:solidFill>
            </a:endParaRPr>
          </a:p>
          <a:p>
            <a:endParaRPr lang="en-US" sz="3200" dirty="0"/>
          </a:p>
        </p:txBody>
      </p:sp>
      <p:pic>
        <p:nvPicPr>
          <p:cNvPr id="6" name="Content Placeholder 5">
            <a:extLst>
              <a:ext uri="{FF2B5EF4-FFF2-40B4-BE49-F238E27FC236}">
                <a16:creationId xmlns:a16="http://schemas.microsoft.com/office/drawing/2014/main" id="{D7BE4862-5E58-A43F-6FAC-96D970973FF6}"/>
              </a:ext>
            </a:extLst>
          </p:cNvPr>
          <p:cNvPicPr>
            <a:picLocks noGrp="1" noChangeAspect="1"/>
          </p:cNvPicPr>
          <p:nvPr>
            <p:ph sz="half" idx="2"/>
          </p:nvPr>
        </p:nvPicPr>
        <p:blipFill>
          <a:blip r:embed="rId4"/>
          <a:stretch>
            <a:fillRect/>
          </a:stretch>
        </p:blipFill>
        <p:spPr>
          <a:xfrm>
            <a:off x="5781675" y="1024732"/>
            <a:ext cx="2623966" cy="2844674"/>
          </a:xfrm>
        </p:spPr>
      </p:pic>
    </p:spTree>
    <p:custDataLst>
      <p:tags r:id="rId1"/>
    </p:custDataLst>
    <p:extLst>
      <p:ext uri="{BB962C8B-B14F-4D97-AF65-F5344CB8AC3E}">
        <p14:creationId xmlns:p14="http://schemas.microsoft.com/office/powerpoint/2010/main" val="2898064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7CAB-5AE5-6899-64B0-37AB7FFE1AD6}"/>
              </a:ext>
            </a:extLst>
          </p:cNvPr>
          <p:cNvSpPr>
            <a:spLocks noGrp="1"/>
          </p:cNvSpPr>
          <p:nvPr>
            <p:ph type="title"/>
          </p:nvPr>
        </p:nvSpPr>
        <p:spPr/>
        <p:txBody>
          <a:bodyPr>
            <a:normAutofit fontScale="90000"/>
          </a:bodyPr>
          <a:lstStyle/>
          <a:p>
            <a:r>
              <a:rPr lang="en-US" dirty="0"/>
              <a:t>Most Common Rule Violation Discussions</a:t>
            </a:r>
          </a:p>
        </p:txBody>
      </p:sp>
      <p:sp>
        <p:nvSpPr>
          <p:cNvPr id="3" name="Content Placeholder 2">
            <a:extLst>
              <a:ext uri="{FF2B5EF4-FFF2-40B4-BE49-F238E27FC236}">
                <a16:creationId xmlns:a16="http://schemas.microsoft.com/office/drawing/2014/main" id="{2AD2AFFA-7E5F-B361-18D6-D6D1E698B358}"/>
              </a:ext>
            </a:extLst>
          </p:cNvPr>
          <p:cNvSpPr>
            <a:spLocks noGrp="1"/>
          </p:cNvSpPr>
          <p:nvPr>
            <p:ph sz="half" idx="1"/>
          </p:nvPr>
        </p:nvSpPr>
        <p:spPr>
          <a:xfrm>
            <a:off x="196501" y="1066685"/>
            <a:ext cx="4375499" cy="3095516"/>
          </a:xfrm>
        </p:spPr>
        <p:txBody>
          <a:bodyPr>
            <a:noAutofit/>
          </a:bodyPr>
          <a:lstStyle/>
          <a:p>
            <a:r>
              <a:rPr lang="en-US" sz="2200" dirty="0"/>
              <a:t>Showing up late to class or after break</a:t>
            </a:r>
          </a:p>
          <a:p>
            <a:r>
              <a:rPr lang="en-US" sz="2200" dirty="0"/>
              <a:t>Talking, texting or otherwise on their phone in class</a:t>
            </a:r>
          </a:p>
          <a:p>
            <a:r>
              <a:rPr lang="en-US" sz="2200" dirty="0"/>
              <a:t>Sleeping in class</a:t>
            </a:r>
          </a:p>
          <a:p>
            <a:r>
              <a:rPr lang="en-US" sz="2200" dirty="0"/>
              <a:t>Using threatening, vulgar language or disruptive behavior</a:t>
            </a:r>
          </a:p>
        </p:txBody>
      </p:sp>
      <p:pic>
        <p:nvPicPr>
          <p:cNvPr id="6" name="Content Placeholder 5">
            <a:extLst>
              <a:ext uri="{FF2B5EF4-FFF2-40B4-BE49-F238E27FC236}">
                <a16:creationId xmlns:a16="http://schemas.microsoft.com/office/drawing/2014/main" id="{736A2625-6E6E-3285-07E3-4CA9DD771A41}"/>
              </a:ext>
            </a:extLst>
          </p:cNvPr>
          <p:cNvPicPr>
            <a:picLocks noGrp="1" noChangeAspect="1"/>
          </p:cNvPicPr>
          <p:nvPr>
            <p:ph sz="half" idx="2"/>
          </p:nvPr>
        </p:nvPicPr>
        <p:blipFill>
          <a:blip r:embed="rId4"/>
          <a:stretch>
            <a:fillRect/>
          </a:stretch>
        </p:blipFill>
        <p:spPr>
          <a:xfrm>
            <a:off x="4683125" y="1194701"/>
            <a:ext cx="3867150" cy="2576579"/>
          </a:xfrm>
        </p:spPr>
      </p:pic>
    </p:spTree>
    <p:custDataLst>
      <p:tags r:id="rId1"/>
    </p:custDataLst>
    <p:extLst>
      <p:ext uri="{BB962C8B-B14F-4D97-AF65-F5344CB8AC3E}">
        <p14:creationId xmlns:p14="http://schemas.microsoft.com/office/powerpoint/2010/main" val="1912455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048D4-946A-5F48-5D3E-91587D249097}"/>
              </a:ext>
            </a:extLst>
          </p:cNvPr>
          <p:cNvSpPr>
            <a:spLocks noGrp="1"/>
          </p:cNvSpPr>
          <p:nvPr>
            <p:ph type="title"/>
          </p:nvPr>
        </p:nvSpPr>
        <p:spPr/>
        <p:txBody>
          <a:bodyPr/>
          <a:lstStyle/>
          <a:p>
            <a:r>
              <a:rPr lang="en-US" dirty="0"/>
              <a:t>The “Nevers” for Instructors</a:t>
            </a:r>
          </a:p>
        </p:txBody>
      </p:sp>
      <p:sp>
        <p:nvSpPr>
          <p:cNvPr id="3" name="Content Placeholder 2">
            <a:extLst>
              <a:ext uri="{FF2B5EF4-FFF2-40B4-BE49-F238E27FC236}">
                <a16:creationId xmlns:a16="http://schemas.microsoft.com/office/drawing/2014/main" id="{1C7E651D-2676-7EC5-DC1E-7FE158F754D2}"/>
              </a:ext>
            </a:extLst>
          </p:cNvPr>
          <p:cNvSpPr>
            <a:spLocks noGrp="1"/>
          </p:cNvSpPr>
          <p:nvPr>
            <p:ph sz="half" idx="1"/>
          </p:nvPr>
        </p:nvSpPr>
        <p:spPr>
          <a:xfrm>
            <a:off x="196502" y="1194701"/>
            <a:ext cx="4375498" cy="3095516"/>
          </a:xfrm>
        </p:spPr>
        <p:txBody>
          <a:bodyPr>
            <a:normAutofit/>
          </a:bodyPr>
          <a:lstStyle/>
          <a:p>
            <a:r>
              <a:rPr lang="en-US" sz="2000" dirty="0">
                <a:solidFill>
                  <a:srgbClr val="000000"/>
                </a:solidFill>
                <a:latin typeface="Roboto" panose="02000000000000000000" pitchFamily="2" charset="0"/>
              </a:rPr>
              <a:t>Avoid touching a student, regardless of how harmless you think it may be</a:t>
            </a:r>
          </a:p>
          <a:p>
            <a:r>
              <a:rPr lang="en-US" sz="2000" dirty="0">
                <a:solidFill>
                  <a:srgbClr val="000000"/>
                </a:solidFill>
                <a:latin typeface="Roboto" panose="02000000000000000000" pitchFamily="2" charset="0"/>
              </a:rPr>
              <a:t>Never belittle a student no matter how angry they may make you</a:t>
            </a:r>
          </a:p>
          <a:p>
            <a:r>
              <a:rPr lang="en-US" sz="2000" dirty="0">
                <a:solidFill>
                  <a:srgbClr val="000000"/>
                </a:solidFill>
                <a:latin typeface="Roboto" panose="02000000000000000000" pitchFamily="2" charset="0"/>
              </a:rPr>
              <a:t>Never allow a violent or highly disruptive student to stay in class</a:t>
            </a:r>
            <a:endParaRPr lang="en-US" sz="2000" dirty="0">
              <a:solidFill>
                <a:prstClr val="black"/>
              </a:solidFill>
              <a:latin typeface="Microsoft Sans Serif" panose="020B0604020202020204" pitchFamily="34" charset="0"/>
            </a:endParaRPr>
          </a:p>
        </p:txBody>
      </p:sp>
      <p:sp>
        <p:nvSpPr>
          <p:cNvPr id="4" name="Content Placeholder 3">
            <a:extLst>
              <a:ext uri="{FF2B5EF4-FFF2-40B4-BE49-F238E27FC236}">
                <a16:creationId xmlns:a16="http://schemas.microsoft.com/office/drawing/2014/main" id="{53BD2769-CF64-8899-BFDA-D5C8DA954912}"/>
              </a:ext>
            </a:extLst>
          </p:cNvPr>
          <p:cNvSpPr>
            <a:spLocks noGrp="1"/>
          </p:cNvSpPr>
          <p:nvPr>
            <p:ph sz="half" idx="2"/>
          </p:nvPr>
        </p:nvSpPr>
        <p:spPr>
          <a:xfrm>
            <a:off x="4572000" y="1366837"/>
            <a:ext cx="3867150" cy="1095375"/>
          </a:xfrm>
        </p:spPr>
        <p:txBody>
          <a:bodyPr/>
          <a:lstStyle/>
          <a:p>
            <a:pPr marL="0" indent="0" algn="ctr">
              <a:buNone/>
            </a:pPr>
            <a:r>
              <a:rPr lang="en-US" b="1" dirty="0">
                <a:solidFill>
                  <a:schemeClr val="accent2"/>
                </a:solidFill>
              </a:rPr>
              <a:t>Focus on behavior, NOT the student</a:t>
            </a:r>
          </a:p>
        </p:txBody>
      </p:sp>
    </p:spTree>
    <p:custDataLst>
      <p:tags r:id="rId1"/>
    </p:custDataLst>
    <p:extLst>
      <p:ext uri="{BB962C8B-B14F-4D97-AF65-F5344CB8AC3E}">
        <p14:creationId xmlns:p14="http://schemas.microsoft.com/office/powerpoint/2010/main" val="1421993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02A4-74CC-59FA-7782-FA6C2BB3DE75}"/>
              </a:ext>
            </a:extLst>
          </p:cNvPr>
          <p:cNvSpPr>
            <a:spLocks noGrp="1"/>
          </p:cNvSpPr>
          <p:nvPr>
            <p:ph type="title"/>
          </p:nvPr>
        </p:nvSpPr>
        <p:spPr/>
        <p:txBody>
          <a:bodyPr/>
          <a:lstStyle/>
          <a:p>
            <a:r>
              <a:rPr lang="en-US" dirty="0"/>
              <a:t>Characteristics of an Angry Person</a:t>
            </a:r>
          </a:p>
        </p:txBody>
      </p:sp>
      <p:sp>
        <p:nvSpPr>
          <p:cNvPr id="3" name="Content Placeholder 2">
            <a:extLst>
              <a:ext uri="{FF2B5EF4-FFF2-40B4-BE49-F238E27FC236}">
                <a16:creationId xmlns:a16="http://schemas.microsoft.com/office/drawing/2014/main" id="{19267FD0-055F-FD9B-0818-BF9D46B2F15F}"/>
              </a:ext>
            </a:extLst>
          </p:cNvPr>
          <p:cNvSpPr>
            <a:spLocks noGrp="1"/>
          </p:cNvSpPr>
          <p:nvPr>
            <p:ph sz="half" idx="1"/>
          </p:nvPr>
        </p:nvSpPr>
        <p:spPr>
          <a:xfrm>
            <a:off x="196501" y="933189"/>
            <a:ext cx="3867150" cy="3524511"/>
          </a:xfrm>
        </p:spPr>
        <p:txBody>
          <a:bodyPr>
            <a:noAutofit/>
          </a:bodyPr>
          <a:lstStyle/>
          <a:p>
            <a:pPr marL="0" indent="0">
              <a:spcBef>
                <a:spcPts val="0"/>
              </a:spcBef>
              <a:spcAft>
                <a:spcPts val="600"/>
              </a:spcAft>
              <a:buNone/>
            </a:pPr>
            <a:r>
              <a:rPr lang="en-US" sz="1800" b="1" dirty="0">
                <a:solidFill>
                  <a:srgbClr val="000000"/>
                </a:solidFill>
              </a:rPr>
              <a:t>A disruptive, obnoxious student</a:t>
            </a:r>
            <a:endParaRPr lang="en-US" sz="1800" b="0" dirty="0">
              <a:solidFill>
                <a:srgbClr val="000000"/>
              </a:solidFill>
            </a:endParaRPr>
          </a:p>
          <a:p>
            <a:pPr>
              <a:spcBef>
                <a:spcPts val="0"/>
              </a:spcBef>
              <a:spcAft>
                <a:spcPts val="600"/>
              </a:spcAft>
            </a:pPr>
            <a:r>
              <a:rPr lang="en-US" sz="1800" b="0" dirty="0">
                <a:solidFill>
                  <a:srgbClr val="000000"/>
                </a:solidFill>
              </a:rPr>
              <a:t>Uses profanity or curses</a:t>
            </a:r>
          </a:p>
          <a:p>
            <a:pPr>
              <a:spcBef>
                <a:spcPts val="0"/>
              </a:spcBef>
              <a:spcAft>
                <a:spcPts val="600"/>
              </a:spcAft>
            </a:pPr>
            <a:r>
              <a:rPr lang="en-US" sz="1800" b="0" dirty="0">
                <a:solidFill>
                  <a:srgbClr val="000000"/>
                </a:solidFill>
              </a:rPr>
              <a:t>Yells, uses a loud voice</a:t>
            </a:r>
          </a:p>
          <a:p>
            <a:pPr>
              <a:spcBef>
                <a:spcPts val="0"/>
              </a:spcBef>
              <a:spcAft>
                <a:spcPts val="600"/>
              </a:spcAft>
            </a:pPr>
            <a:r>
              <a:rPr lang="en-US" sz="1800" b="0" dirty="0">
                <a:solidFill>
                  <a:srgbClr val="000000"/>
                </a:solidFill>
              </a:rPr>
              <a:t>Talks back to instructor</a:t>
            </a:r>
          </a:p>
          <a:p>
            <a:pPr>
              <a:spcBef>
                <a:spcPts val="0"/>
              </a:spcBef>
              <a:spcAft>
                <a:spcPts val="600"/>
              </a:spcAft>
            </a:pPr>
            <a:r>
              <a:rPr lang="en-US" sz="1800" b="0" dirty="0">
                <a:solidFill>
                  <a:srgbClr val="000000"/>
                </a:solidFill>
              </a:rPr>
              <a:t>Disrupts the classroom</a:t>
            </a:r>
          </a:p>
          <a:p>
            <a:pPr>
              <a:spcBef>
                <a:spcPts val="0"/>
              </a:spcBef>
              <a:spcAft>
                <a:spcPts val="600"/>
              </a:spcAft>
            </a:pPr>
            <a:r>
              <a:rPr lang="en-US" sz="1800" b="0" dirty="0">
                <a:solidFill>
                  <a:srgbClr val="000000"/>
                </a:solidFill>
              </a:rPr>
              <a:t>Challenges instructions or </a:t>
            </a:r>
            <a:br>
              <a:rPr lang="en-US" sz="1800" b="0" dirty="0">
                <a:solidFill>
                  <a:srgbClr val="000000"/>
                </a:solidFill>
              </a:rPr>
            </a:br>
            <a:r>
              <a:rPr lang="en-US" sz="1800" b="0" dirty="0">
                <a:solidFill>
                  <a:srgbClr val="000000"/>
                </a:solidFill>
              </a:rPr>
              <a:t>learning points</a:t>
            </a:r>
          </a:p>
          <a:p>
            <a:pPr>
              <a:spcBef>
                <a:spcPts val="0"/>
              </a:spcBef>
              <a:spcAft>
                <a:spcPts val="600"/>
              </a:spcAft>
            </a:pPr>
            <a:r>
              <a:rPr lang="en-US" sz="1800" b="0" dirty="0">
                <a:solidFill>
                  <a:srgbClr val="000000"/>
                </a:solidFill>
              </a:rPr>
              <a:t>Overtly hostile</a:t>
            </a:r>
          </a:p>
          <a:p>
            <a:pPr marL="0" indent="0" algn="ctr">
              <a:spcBef>
                <a:spcPts val="0"/>
              </a:spcBef>
              <a:spcAft>
                <a:spcPts val="600"/>
              </a:spcAft>
              <a:buNone/>
            </a:pPr>
            <a:r>
              <a:rPr lang="en-US" sz="1800" b="1" dirty="0">
                <a:solidFill>
                  <a:srgbClr val="003A5C"/>
                </a:solidFill>
              </a:rPr>
              <a:t>May be a way of </a:t>
            </a:r>
            <a:br>
              <a:rPr lang="en-US" sz="1800" b="1" dirty="0">
                <a:solidFill>
                  <a:srgbClr val="003A5C"/>
                </a:solidFill>
              </a:rPr>
            </a:br>
            <a:r>
              <a:rPr lang="en-US" sz="1800" b="1" dirty="0">
                <a:solidFill>
                  <a:srgbClr val="003A5C"/>
                </a:solidFill>
              </a:rPr>
              <a:t>releasing hostility</a:t>
            </a:r>
            <a:endParaRPr lang="en-US" sz="1800" b="0" dirty="0">
              <a:solidFill>
                <a:prstClr val="black"/>
              </a:solidFill>
            </a:endParaRPr>
          </a:p>
          <a:p>
            <a:endParaRPr lang="en-US" dirty="0"/>
          </a:p>
        </p:txBody>
      </p:sp>
      <p:sp>
        <p:nvSpPr>
          <p:cNvPr id="4" name="Content Placeholder 3">
            <a:extLst>
              <a:ext uri="{FF2B5EF4-FFF2-40B4-BE49-F238E27FC236}">
                <a16:creationId xmlns:a16="http://schemas.microsoft.com/office/drawing/2014/main" id="{719FD513-C555-A46C-8F89-403339FBFF34}"/>
              </a:ext>
            </a:extLst>
          </p:cNvPr>
          <p:cNvSpPr>
            <a:spLocks noGrp="1"/>
          </p:cNvSpPr>
          <p:nvPr>
            <p:ph sz="half" idx="2"/>
          </p:nvPr>
        </p:nvSpPr>
        <p:spPr>
          <a:xfrm>
            <a:off x="4169254" y="980813"/>
            <a:ext cx="4508849" cy="3657861"/>
          </a:xfrm>
        </p:spPr>
        <p:txBody>
          <a:bodyPr>
            <a:noAutofit/>
          </a:bodyPr>
          <a:lstStyle/>
          <a:p>
            <a:pPr marL="0" indent="0">
              <a:lnSpc>
                <a:spcPct val="110000"/>
              </a:lnSpc>
              <a:spcBef>
                <a:spcPts val="0"/>
              </a:spcBef>
              <a:spcAft>
                <a:spcPts val="600"/>
              </a:spcAft>
              <a:buNone/>
            </a:pPr>
            <a:r>
              <a:rPr lang="en-US" sz="1800" b="1" dirty="0">
                <a:solidFill>
                  <a:srgbClr val="000000"/>
                </a:solidFill>
              </a:rPr>
              <a:t>Seething, silent rage, embittered student</a:t>
            </a:r>
            <a:endParaRPr lang="en-US" sz="1800" b="0" dirty="0">
              <a:solidFill>
                <a:srgbClr val="000000"/>
              </a:solidFill>
            </a:endParaRPr>
          </a:p>
          <a:p>
            <a:pPr>
              <a:lnSpc>
                <a:spcPct val="110000"/>
              </a:lnSpc>
              <a:spcBef>
                <a:spcPts val="0"/>
              </a:spcBef>
              <a:spcAft>
                <a:spcPts val="600"/>
              </a:spcAft>
            </a:pPr>
            <a:r>
              <a:rPr lang="en-US" sz="1800" b="0" dirty="0">
                <a:solidFill>
                  <a:srgbClr val="000000"/>
                </a:solidFill>
              </a:rPr>
              <a:t>Sits quietly and does not engage in class discussion</a:t>
            </a:r>
          </a:p>
          <a:p>
            <a:pPr>
              <a:lnSpc>
                <a:spcPct val="110000"/>
              </a:lnSpc>
              <a:spcBef>
                <a:spcPts val="0"/>
              </a:spcBef>
              <a:spcAft>
                <a:spcPts val="600"/>
              </a:spcAft>
            </a:pPr>
            <a:r>
              <a:rPr lang="en-US" sz="1800" b="0" dirty="0">
                <a:solidFill>
                  <a:srgbClr val="000000"/>
                </a:solidFill>
              </a:rPr>
              <a:t>Hostile stare</a:t>
            </a:r>
          </a:p>
          <a:p>
            <a:pPr>
              <a:lnSpc>
                <a:spcPct val="110000"/>
              </a:lnSpc>
              <a:spcBef>
                <a:spcPts val="0"/>
              </a:spcBef>
              <a:spcAft>
                <a:spcPts val="600"/>
              </a:spcAft>
            </a:pPr>
            <a:r>
              <a:rPr lang="en-US" sz="1800" b="0" dirty="0">
                <a:solidFill>
                  <a:srgbClr val="000000"/>
                </a:solidFill>
              </a:rPr>
              <a:t>Rigid posture</a:t>
            </a:r>
          </a:p>
          <a:p>
            <a:pPr>
              <a:lnSpc>
                <a:spcPct val="110000"/>
              </a:lnSpc>
              <a:spcBef>
                <a:spcPts val="0"/>
              </a:spcBef>
              <a:spcAft>
                <a:spcPts val="600"/>
              </a:spcAft>
            </a:pPr>
            <a:r>
              <a:rPr lang="en-US" sz="1800" b="0" dirty="0">
                <a:solidFill>
                  <a:srgbClr val="000000"/>
                </a:solidFill>
              </a:rPr>
              <a:t>Intense “presence”</a:t>
            </a:r>
          </a:p>
          <a:p>
            <a:pPr marL="0" indent="0">
              <a:lnSpc>
                <a:spcPct val="110000"/>
              </a:lnSpc>
              <a:spcBef>
                <a:spcPts val="0"/>
              </a:spcBef>
              <a:spcAft>
                <a:spcPts val="600"/>
              </a:spcAft>
              <a:buNone/>
            </a:pPr>
            <a:endParaRPr lang="en-US" sz="1800" b="0" dirty="0">
              <a:solidFill>
                <a:srgbClr val="000000"/>
              </a:solidFill>
            </a:endParaRPr>
          </a:p>
          <a:p>
            <a:pPr marL="0" indent="0" algn="ctr">
              <a:lnSpc>
                <a:spcPct val="110000"/>
              </a:lnSpc>
              <a:spcBef>
                <a:spcPts val="0"/>
              </a:spcBef>
              <a:spcAft>
                <a:spcPts val="600"/>
              </a:spcAft>
              <a:buNone/>
            </a:pPr>
            <a:r>
              <a:rPr lang="en-US" sz="1800" b="1" dirty="0">
                <a:solidFill>
                  <a:srgbClr val="003A5C"/>
                </a:solidFill>
              </a:rPr>
              <a:t>Potentially, the more </a:t>
            </a:r>
            <a:br>
              <a:rPr lang="en-US" sz="1800" b="1" dirty="0">
                <a:solidFill>
                  <a:srgbClr val="003A5C"/>
                </a:solidFill>
              </a:rPr>
            </a:br>
            <a:r>
              <a:rPr lang="en-US" sz="1800" b="1" dirty="0">
                <a:solidFill>
                  <a:srgbClr val="003A5C"/>
                </a:solidFill>
              </a:rPr>
              <a:t>dangerous of the two</a:t>
            </a:r>
            <a:endParaRPr lang="en-US" sz="1800" b="0" dirty="0">
              <a:solidFill>
                <a:prstClr val="black"/>
              </a:solidFill>
            </a:endParaRPr>
          </a:p>
          <a:p>
            <a:endParaRPr lang="en-US" dirty="0"/>
          </a:p>
        </p:txBody>
      </p:sp>
    </p:spTree>
    <p:custDataLst>
      <p:tags r:id="rId1"/>
    </p:custDataLst>
    <p:extLst>
      <p:ext uri="{BB962C8B-B14F-4D97-AF65-F5344CB8AC3E}">
        <p14:creationId xmlns:p14="http://schemas.microsoft.com/office/powerpoint/2010/main" val="100912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DB6A-093F-FD7A-B6A3-1F2ED0C783BD}"/>
              </a:ext>
            </a:extLst>
          </p:cNvPr>
          <p:cNvSpPr>
            <a:spLocks noGrp="1"/>
          </p:cNvSpPr>
          <p:nvPr>
            <p:ph type="title"/>
          </p:nvPr>
        </p:nvSpPr>
        <p:spPr/>
        <p:txBody>
          <a:bodyPr/>
          <a:lstStyle/>
          <a:p>
            <a:r>
              <a:rPr lang="en-US" dirty="0"/>
              <a:t>The Instructor’s Best Defense</a:t>
            </a:r>
          </a:p>
        </p:txBody>
      </p:sp>
      <p:sp>
        <p:nvSpPr>
          <p:cNvPr id="5" name="Content Placeholder 4">
            <a:extLst>
              <a:ext uri="{FF2B5EF4-FFF2-40B4-BE49-F238E27FC236}">
                <a16:creationId xmlns:a16="http://schemas.microsoft.com/office/drawing/2014/main" id="{F3A0EA74-8863-D55A-07C4-82D428C31CEA}"/>
              </a:ext>
            </a:extLst>
          </p:cNvPr>
          <p:cNvSpPr>
            <a:spLocks noGrp="1"/>
          </p:cNvSpPr>
          <p:nvPr>
            <p:ph idx="1"/>
          </p:nvPr>
        </p:nvSpPr>
        <p:spPr/>
        <p:txBody>
          <a:bodyPr>
            <a:normAutofit/>
          </a:bodyPr>
          <a:lstStyle/>
          <a:p>
            <a:r>
              <a:rPr lang="en-US" sz="2000" dirty="0">
                <a:solidFill>
                  <a:srgbClr val="000000"/>
                </a:solidFill>
                <a:latin typeface="Roboto" panose="02000000000000000000" pitchFamily="2" charset="0"/>
              </a:rPr>
              <a:t>Stay calm</a:t>
            </a:r>
          </a:p>
          <a:p>
            <a:r>
              <a:rPr lang="en-US" sz="2000" dirty="0">
                <a:solidFill>
                  <a:srgbClr val="000000"/>
                </a:solidFill>
                <a:latin typeface="Roboto" panose="02000000000000000000" pitchFamily="2" charset="0"/>
              </a:rPr>
              <a:t>Do not allow students to upset or control you</a:t>
            </a:r>
          </a:p>
          <a:p>
            <a:r>
              <a:rPr lang="en-US" sz="2000" dirty="0">
                <a:solidFill>
                  <a:srgbClr val="000000"/>
                </a:solidFill>
                <a:latin typeface="Roboto" panose="02000000000000000000" pitchFamily="2" charset="0"/>
              </a:rPr>
              <a:t>Be aware of your attitude and emotional state</a:t>
            </a:r>
          </a:p>
          <a:p>
            <a:r>
              <a:rPr lang="en-US" sz="2000" dirty="0">
                <a:solidFill>
                  <a:srgbClr val="000000"/>
                </a:solidFill>
                <a:latin typeface="Roboto" panose="02000000000000000000" pitchFamily="2" charset="0"/>
              </a:rPr>
              <a:t>Know your hot buttons</a:t>
            </a:r>
            <a:endParaRPr lang="en-US" sz="3200" dirty="0"/>
          </a:p>
        </p:txBody>
      </p:sp>
    </p:spTree>
    <p:custDataLst>
      <p:tags r:id="rId1"/>
    </p:custDataLst>
    <p:extLst>
      <p:ext uri="{BB962C8B-B14F-4D97-AF65-F5344CB8AC3E}">
        <p14:creationId xmlns:p14="http://schemas.microsoft.com/office/powerpoint/2010/main" val="396548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73525F-A367-D3D4-1E6B-461E50E4D336}"/>
              </a:ext>
            </a:extLst>
          </p:cNvPr>
          <p:cNvSpPr>
            <a:spLocks noGrp="1"/>
          </p:cNvSpPr>
          <p:nvPr>
            <p:ph type="title"/>
          </p:nvPr>
        </p:nvSpPr>
        <p:spPr/>
        <p:txBody>
          <a:bodyPr/>
          <a:lstStyle/>
          <a:p>
            <a:r>
              <a:rPr lang="en-US" dirty="0"/>
              <a:t>New York Vehicle and Traffic Laws</a:t>
            </a:r>
          </a:p>
        </p:txBody>
      </p:sp>
      <p:sp>
        <p:nvSpPr>
          <p:cNvPr id="5" name="Content Placeholder 4">
            <a:extLst>
              <a:ext uri="{FF2B5EF4-FFF2-40B4-BE49-F238E27FC236}">
                <a16:creationId xmlns:a16="http://schemas.microsoft.com/office/drawing/2014/main" id="{0F4CCEF8-DF9B-920B-8AB2-2FBB65C55F02}"/>
              </a:ext>
            </a:extLst>
          </p:cNvPr>
          <p:cNvSpPr>
            <a:spLocks noGrp="1"/>
          </p:cNvSpPr>
          <p:nvPr>
            <p:ph idx="1"/>
          </p:nvPr>
        </p:nvSpPr>
        <p:spPr>
          <a:xfrm>
            <a:off x="196502" y="945715"/>
            <a:ext cx="7886700" cy="3262312"/>
          </a:xfrm>
        </p:spPr>
        <p:txBody>
          <a:bodyPr/>
          <a:lstStyle/>
          <a:p>
            <a:pPr marL="0" indent="0">
              <a:buNone/>
            </a:pPr>
            <a:r>
              <a:rPr lang="en-US" sz="2000" dirty="0"/>
              <a:t>NYS Legislature site under “VAT”: </a:t>
            </a:r>
            <a:r>
              <a:rPr lang="en-US" sz="1800" dirty="0">
                <a:hlinkClick r:id="rId4"/>
              </a:rPr>
              <a:t>http://public.leginfo.state.ny.us/lawssrch.cgi?NVLWO</a:t>
            </a:r>
            <a:r>
              <a:rPr lang="en-US" sz="1800" dirty="0"/>
              <a:t>:</a:t>
            </a:r>
            <a:endParaRPr lang="en-US" sz="2200" dirty="0"/>
          </a:p>
        </p:txBody>
      </p:sp>
      <p:pic>
        <p:nvPicPr>
          <p:cNvPr id="8" name="Picture 7">
            <a:extLst>
              <a:ext uri="{FF2B5EF4-FFF2-40B4-BE49-F238E27FC236}">
                <a16:creationId xmlns:a16="http://schemas.microsoft.com/office/drawing/2014/main" id="{5B99ABE9-BE33-E736-A2E6-833182117EA5}"/>
              </a:ext>
            </a:extLst>
          </p:cNvPr>
          <p:cNvPicPr>
            <a:picLocks noChangeAspect="1"/>
          </p:cNvPicPr>
          <p:nvPr/>
        </p:nvPicPr>
        <p:blipFill rotWithShape="1">
          <a:blip r:embed="rId5"/>
          <a:srcRect b="31746"/>
          <a:stretch/>
        </p:blipFill>
        <p:spPr>
          <a:xfrm>
            <a:off x="1497039" y="1885841"/>
            <a:ext cx="5654876" cy="2598204"/>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296851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FACD-125E-4DEE-191A-F8D96C07FA65}"/>
              </a:ext>
            </a:extLst>
          </p:cNvPr>
          <p:cNvSpPr>
            <a:spLocks noGrp="1"/>
          </p:cNvSpPr>
          <p:nvPr>
            <p:ph type="title"/>
          </p:nvPr>
        </p:nvSpPr>
        <p:spPr/>
        <p:txBody>
          <a:bodyPr>
            <a:normAutofit fontScale="90000"/>
          </a:bodyPr>
          <a:lstStyle/>
          <a:p>
            <a:r>
              <a:rPr lang="en-US" dirty="0"/>
              <a:t>Keys to De-escalating Hostile Behavior</a:t>
            </a:r>
          </a:p>
        </p:txBody>
      </p:sp>
      <p:sp>
        <p:nvSpPr>
          <p:cNvPr id="3" name="Content Placeholder 2">
            <a:extLst>
              <a:ext uri="{FF2B5EF4-FFF2-40B4-BE49-F238E27FC236}">
                <a16:creationId xmlns:a16="http://schemas.microsoft.com/office/drawing/2014/main" id="{30F760B5-41E7-D72F-76A8-50FE5570B8DC}"/>
              </a:ext>
            </a:extLst>
          </p:cNvPr>
          <p:cNvSpPr>
            <a:spLocks noGrp="1"/>
          </p:cNvSpPr>
          <p:nvPr>
            <p:ph sz="half" idx="1"/>
          </p:nvPr>
        </p:nvSpPr>
        <p:spPr>
          <a:xfrm>
            <a:off x="302104" y="1091406"/>
            <a:ext cx="3867150" cy="3095516"/>
          </a:xfrm>
        </p:spPr>
        <p:txBody>
          <a:bodyPr>
            <a:normAutofit/>
          </a:bodyPr>
          <a:lstStyle/>
          <a:p>
            <a:r>
              <a:rPr lang="en-US" sz="2000" dirty="0"/>
              <a:t>Non-verbal messages</a:t>
            </a:r>
          </a:p>
          <a:p>
            <a:r>
              <a:rPr lang="en-US" sz="2000" dirty="0"/>
              <a:t>Body Language</a:t>
            </a:r>
          </a:p>
          <a:p>
            <a:r>
              <a:rPr lang="en-US" sz="2000" dirty="0"/>
              <a:t>Speaking tone and inflection</a:t>
            </a:r>
          </a:p>
          <a:p>
            <a:r>
              <a:rPr lang="en-US" sz="2000" dirty="0"/>
              <a:t>Active listening</a:t>
            </a:r>
          </a:p>
          <a:p>
            <a:r>
              <a:rPr lang="en-US" sz="2000" dirty="0"/>
              <a:t>Maintaining personal space</a:t>
            </a:r>
          </a:p>
          <a:p>
            <a:r>
              <a:rPr lang="en-US" sz="2000" dirty="0"/>
              <a:t>Supportive stance</a:t>
            </a:r>
          </a:p>
          <a:p>
            <a:r>
              <a:rPr lang="en-US" sz="2000" dirty="0"/>
              <a:t>Setting limits</a:t>
            </a:r>
          </a:p>
        </p:txBody>
      </p:sp>
      <p:pic>
        <p:nvPicPr>
          <p:cNvPr id="6" name="Content Placeholder 5">
            <a:extLst>
              <a:ext uri="{FF2B5EF4-FFF2-40B4-BE49-F238E27FC236}">
                <a16:creationId xmlns:a16="http://schemas.microsoft.com/office/drawing/2014/main" id="{0D1C6D05-7C80-B19A-0BED-D251D5A80777}"/>
              </a:ext>
            </a:extLst>
          </p:cNvPr>
          <p:cNvPicPr>
            <a:picLocks noGrp="1" noChangeAspect="1"/>
          </p:cNvPicPr>
          <p:nvPr>
            <p:ph sz="half" idx="2"/>
          </p:nvPr>
        </p:nvPicPr>
        <p:blipFill>
          <a:blip r:embed="rId4"/>
          <a:stretch>
            <a:fillRect/>
          </a:stretch>
        </p:blipFill>
        <p:spPr>
          <a:xfrm>
            <a:off x="4795102" y="1024731"/>
            <a:ext cx="3243146" cy="3094037"/>
          </a:xfrm>
        </p:spPr>
      </p:pic>
    </p:spTree>
    <p:custDataLst>
      <p:tags r:id="rId1"/>
    </p:custDataLst>
    <p:extLst>
      <p:ext uri="{BB962C8B-B14F-4D97-AF65-F5344CB8AC3E}">
        <p14:creationId xmlns:p14="http://schemas.microsoft.com/office/powerpoint/2010/main" val="1143487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B1A4-6160-1527-49B9-B31636BB89D7}"/>
              </a:ext>
            </a:extLst>
          </p:cNvPr>
          <p:cNvSpPr>
            <a:spLocks noGrp="1"/>
          </p:cNvSpPr>
          <p:nvPr>
            <p:ph type="title"/>
          </p:nvPr>
        </p:nvSpPr>
        <p:spPr/>
        <p:txBody>
          <a:bodyPr/>
          <a:lstStyle/>
          <a:p>
            <a:r>
              <a:rPr lang="en-US" dirty="0"/>
              <a:t>Non-Verbal Messaging</a:t>
            </a:r>
          </a:p>
        </p:txBody>
      </p:sp>
      <p:sp>
        <p:nvSpPr>
          <p:cNvPr id="3" name="Content Placeholder 2">
            <a:extLst>
              <a:ext uri="{FF2B5EF4-FFF2-40B4-BE49-F238E27FC236}">
                <a16:creationId xmlns:a16="http://schemas.microsoft.com/office/drawing/2014/main" id="{48D441AF-BC5C-2A00-1D08-8FEDDDD98FFE}"/>
              </a:ext>
            </a:extLst>
          </p:cNvPr>
          <p:cNvSpPr>
            <a:spLocks noGrp="1"/>
          </p:cNvSpPr>
          <p:nvPr>
            <p:ph sz="half" idx="1"/>
          </p:nvPr>
        </p:nvSpPr>
        <p:spPr>
          <a:xfrm>
            <a:off x="472727" y="1194701"/>
            <a:ext cx="3867150" cy="3095516"/>
          </a:xfrm>
        </p:spPr>
        <p:txBody>
          <a:bodyPr>
            <a:normAutofit/>
          </a:bodyPr>
          <a:lstStyle/>
          <a:p>
            <a:pPr marL="0" indent="0">
              <a:buNone/>
            </a:pPr>
            <a:r>
              <a:rPr lang="en-US" sz="2000" dirty="0">
                <a:solidFill>
                  <a:srgbClr val="000000"/>
                </a:solidFill>
              </a:rPr>
              <a:t>Avoid body language mishaps:</a:t>
            </a:r>
          </a:p>
          <a:p>
            <a:r>
              <a:rPr lang="en-US" sz="2000" dirty="0">
                <a:solidFill>
                  <a:srgbClr val="000000"/>
                </a:solidFill>
              </a:rPr>
              <a:t>Crossing your arms </a:t>
            </a:r>
          </a:p>
          <a:p>
            <a:r>
              <a:rPr lang="en-US" sz="2000" dirty="0">
                <a:solidFill>
                  <a:srgbClr val="000000"/>
                </a:solidFill>
              </a:rPr>
              <a:t>Hands on your hips</a:t>
            </a:r>
          </a:p>
          <a:p>
            <a:r>
              <a:rPr lang="en-US" sz="2000" dirty="0">
                <a:solidFill>
                  <a:srgbClr val="000000"/>
                </a:solidFill>
              </a:rPr>
              <a:t>Rolling eyes</a:t>
            </a:r>
          </a:p>
          <a:p>
            <a:r>
              <a:rPr lang="en-US" sz="2000" dirty="0">
                <a:solidFill>
                  <a:srgbClr val="000000"/>
                </a:solidFill>
              </a:rPr>
              <a:t>Staring or glaring</a:t>
            </a:r>
          </a:p>
          <a:p>
            <a:r>
              <a:rPr lang="en-US" sz="2000" dirty="0">
                <a:solidFill>
                  <a:srgbClr val="000000"/>
                </a:solidFill>
              </a:rPr>
              <a:t>Checking your watch</a:t>
            </a:r>
          </a:p>
          <a:p>
            <a:r>
              <a:rPr lang="en-US" sz="2000" dirty="0">
                <a:solidFill>
                  <a:srgbClr val="000000"/>
                </a:solidFill>
              </a:rPr>
              <a:t>Hands behind your back</a:t>
            </a:r>
            <a:endParaRPr lang="en-US" sz="2000" dirty="0">
              <a:solidFill>
                <a:prstClr val="black"/>
              </a:solidFill>
            </a:endParaRPr>
          </a:p>
          <a:p>
            <a:endParaRPr lang="en-US" sz="3200" dirty="0"/>
          </a:p>
        </p:txBody>
      </p:sp>
      <p:pic>
        <p:nvPicPr>
          <p:cNvPr id="6" name="Content Placeholder 5">
            <a:extLst>
              <a:ext uri="{FF2B5EF4-FFF2-40B4-BE49-F238E27FC236}">
                <a16:creationId xmlns:a16="http://schemas.microsoft.com/office/drawing/2014/main" id="{666D0ECA-3B46-9EAE-5BF6-5CCA0A7DEB66}"/>
              </a:ext>
            </a:extLst>
          </p:cNvPr>
          <p:cNvPicPr>
            <a:picLocks noGrp="1" noChangeAspect="1"/>
          </p:cNvPicPr>
          <p:nvPr>
            <p:ph sz="half" idx="2"/>
          </p:nvPr>
        </p:nvPicPr>
        <p:blipFill>
          <a:blip r:embed="rId4"/>
          <a:stretch>
            <a:fillRect/>
          </a:stretch>
        </p:blipFill>
        <p:spPr>
          <a:xfrm>
            <a:off x="5000624" y="1268263"/>
            <a:ext cx="3406775" cy="2295224"/>
          </a:xfrm>
        </p:spPr>
      </p:pic>
    </p:spTree>
    <p:custDataLst>
      <p:tags r:id="rId1"/>
    </p:custDataLst>
    <p:extLst>
      <p:ext uri="{BB962C8B-B14F-4D97-AF65-F5344CB8AC3E}">
        <p14:creationId xmlns:p14="http://schemas.microsoft.com/office/powerpoint/2010/main" val="338154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ABE2-10E2-26C6-BCE9-4A4EF376782F}"/>
              </a:ext>
            </a:extLst>
          </p:cNvPr>
          <p:cNvSpPr>
            <a:spLocks noGrp="1"/>
          </p:cNvSpPr>
          <p:nvPr>
            <p:ph type="title"/>
          </p:nvPr>
        </p:nvSpPr>
        <p:spPr/>
        <p:txBody>
          <a:bodyPr/>
          <a:lstStyle/>
          <a:p>
            <a:r>
              <a:rPr lang="en-US" dirty="0"/>
              <a:t>Speaking Tone and Inflection</a:t>
            </a:r>
          </a:p>
        </p:txBody>
      </p:sp>
      <p:sp>
        <p:nvSpPr>
          <p:cNvPr id="5" name="Content Placeholder 4">
            <a:extLst>
              <a:ext uri="{FF2B5EF4-FFF2-40B4-BE49-F238E27FC236}">
                <a16:creationId xmlns:a16="http://schemas.microsoft.com/office/drawing/2014/main" id="{05BB332E-F1D8-C1A6-3A62-15E69241E8B9}"/>
              </a:ext>
            </a:extLst>
          </p:cNvPr>
          <p:cNvSpPr>
            <a:spLocks noGrp="1"/>
          </p:cNvSpPr>
          <p:nvPr>
            <p:ph idx="1"/>
          </p:nvPr>
        </p:nvSpPr>
        <p:spPr>
          <a:xfrm>
            <a:off x="196502" y="1202386"/>
            <a:ext cx="8090248" cy="3262312"/>
          </a:xfrm>
        </p:spPr>
        <p:txBody>
          <a:bodyPr/>
          <a:lstStyle/>
          <a:p>
            <a:pPr marL="0" indent="0">
              <a:buNone/>
            </a:pPr>
            <a:r>
              <a:rPr lang="en-US" sz="1800" dirty="0">
                <a:solidFill>
                  <a:srgbClr val="000000"/>
                </a:solidFill>
                <a:latin typeface="Roboto" panose="02000000000000000000" pitchFamily="2" charset="0"/>
              </a:rPr>
              <a:t>Use the appropriate speaking tone and inflection (generally, calm and neutral).</a:t>
            </a:r>
          </a:p>
          <a:p>
            <a:pPr marL="0" indent="0">
              <a:buNone/>
            </a:pPr>
            <a:r>
              <a:rPr lang="en-US" sz="1800" b="1" dirty="0">
                <a:solidFill>
                  <a:srgbClr val="000000"/>
                </a:solidFill>
                <a:latin typeface="Roboto" panose="02000000000000000000" pitchFamily="2" charset="0"/>
              </a:rPr>
              <a:t>Avoid:</a:t>
            </a:r>
            <a:endParaRPr lang="en-US" sz="1800" b="0" dirty="0">
              <a:solidFill>
                <a:srgbClr val="000000"/>
              </a:solidFill>
              <a:latin typeface="Roboto" panose="02000000000000000000" pitchFamily="2" charset="0"/>
            </a:endParaRPr>
          </a:p>
          <a:p>
            <a:r>
              <a:rPr lang="en-US" sz="1800" b="0" dirty="0">
                <a:solidFill>
                  <a:srgbClr val="000000"/>
                </a:solidFill>
                <a:latin typeface="Roboto" panose="02000000000000000000" pitchFamily="2" charset="0"/>
              </a:rPr>
              <a:t>Making the pitch of your voice too high or too low</a:t>
            </a:r>
          </a:p>
          <a:p>
            <a:r>
              <a:rPr lang="en-US" sz="1800" b="0" dirty="0">
                <a:solidFill>
                  <a:srgbClr val="000000"/>
                </a:solidFill>
                <a:latin typeface="Roboto" panose="02000000000000000000" pitchFamily="2" charset="0"/>
              </a:rPr>
              <a:t>Using a tone of voice that is too soft or too loud</a:t>
            </a:r>
          </a:p>
          <a:p>
            <a:r>
              <a:rPr lang="en-US" sz="1800" b="0" dirty="0">
                <a:solidFill>
                  <a:srgbClr val="000000"/>
                </a:solidFill>
                <a:latin typeface="Roboto" panose="02000000000000000000" pitchFamily="2" charset="0"/>
              </a:rPr>
              <a:t>Speaking at a rate that is too slow or too fast </a:t>
            </a:r>
          </a:p>
          <a:p>
            <a:r>
              <a:rPr lang="en-US" sz="1800" b="0" dirty="0">
                <a:solidFill>
                  <a:srgbClr val="000000"/>
                </a:solidFill>
                <a:latin typeface="Roboto" panose="02000000000000000000" pitchFamily="2" charset="0"/>
              </a:rPr>
              <a:t>Using inappropriate inflection of voice in different situations</a:t>
            </a:r>
            <a:endParaRPr lang="en-US" sz="1800" b="0" dirty="0">
              <a:solidFill>
                <a:prstClr val="black"/>
              </a:solidFill>
              <a:latin typeface="Microsoft Sans Serif"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3753271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C315-D495-C998-FBC6-F788903ACF58}"/>
              </a:ext>
            </a:extLst>
          </p:cNvPr>
          <p:cNvSpPr>
            <a:spLocks noGrp="1"/>
          </p:cNvSpPr>
          <p:nvPr>
            <p:ph type="title"/>
          </p:nvPr>
        </p:nvSpPr>
        <p:spPr/>
        <p:txBody>
          <a:bodyPr>
            <a:normAutofit fontScale="90000"/>
          </a:bodyPr>
          <a:lstStyle/>
          <a:p>
            <a:r>
              <a:rPr lang="en-US" dirty="0"/>
              <a:t>Active Listening to De-escalate Behavior</a:t>
            </a:r>
          </a:p>
        </p:txBody>
      </p:sp>
      <p:sp>
        <p:nvSpPr>
          <p:cNvPr id="5" name="Content Placeholder 4">
            <a:extLst>
              <a:ext uri="{FF2B5EF4-FFF2-40B4-BE49-F238E27FC236}">
                <a16:creationId xmlns:a16="http://schemas.microsoft.com/office/drawing/2014/main" id="{20322D1A-24A1-2CA2-E490-F04074403A60}"/>
              </a:ext>
            </a:extLst>
          </p:cNvPr>
          <p:cNvSpPr>
            <a:spLocks noGrp="1"/>
          </p:cNvSpPr>
          <p:nvPr>
            <p:ph idx="1"/>
          </p:nvPr>
        </p:nvSpPr>
        <p:spPr>
          <a:xfrm>
            <a:off x="196502" y="940594"/>
            <a:ext cx="7886700" cy="3262312"/>
          </a:xfrm>
        </p:spPr>
        <p:txBody>
          <a:bodyPr>
            <a:noAutofit/>
          </a:bodyPr>
          <a:lstStyle/>
          <a:p>
            <a:r>
              <a:rPr lang="en-US" sz="2200" dirty="0"/>
              <a:t>Focus on what the person is saying</a:t>
            </a:r>
          </a:p>
          <a:p>
            <a:r>
              <a:rPr lang="en-US" sz="2200" dirty="0"/>
              <a:t>Confirm understanding: repeat what the person told you without parroting</a:t>
            </a:r>
          </a:p>
          <a:p>
            <a:r>
              <a:rPr lang="en-US" sz="2200" dirty="0"/>
              <a:t>Do not make value judgments: just listen</a:t>
            </a:r>
          </a:p>
          <a:p>
            <a:r>
              <a:rPr lang="en-US" sz="2200" dirty="0"/>
              <a:t>Establish trust and rapport</a:t>
            </a:r>
          </a:p>
          <a:p>
            <a:r>
              <a:rPr lang="en-US" sz="2200" dirty="0"/>
              <a:t>Do not interrupt: let the person talk</a:t>
            </a:r>
          </a:p>
          <a:p>
            <a:r>
              <a:rPr lang="en-US" sz="2200" dirty="0"/>
              <a:t>Do not think about a response until they are finished talking</a:t>
            </a:r>
          </a:p>
        </p:txBody>
      </p:sp>
    </p:spTree>
    <p:custDataLst>
      <p:tags r:id="rId1"/>
    </p:custDataLst>
    <p:extLst>
      <p:ext uri="{BB962C8B-B14F-4D97-AF65-F5344CB8AC3E}">
        <p14:creationId xmlns:p14="http://schemas.microsoft.com/office/powerpoint/2010/main" val="3287698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C3AC-5090-370E-5D24-F7C0ABC4B1E8}"/>
              </a:ext>
            </a:extLst>
          </p:cNvPr>
          <p:cNvSpPr>
            <a:spLocks noGrp="1"/>
          </p:cNvSpPr>
          <p:nvPr>
            <p:ph type="title"/>
          </p:nvPr>
        </p:nvSpPr>
        <p:spPr/>
        <p:txBody>
          <a:bodyPr/>
          <a:lstStyle/>
          <a:p>
            <a:r>
              <a:rPr lang="en-US" dirty="0"/>
              <a:t>Maintain Personal Space</a:t>
            </a:r>
          </a:p>
        </p:txBody>
      </p:sp>
      <p:sp>
        <p:nvSpPr>
          <p:cNvPr id="3" name="Content Placeholder 2">
            <a:extLst>
              <a:ext uri="{FF2B5EF4-FFF2-40B4-BE49-F238E27FC236}">
                <a16:creationId xmlns:a16="http://schemas.microsoft.com/office/drawing/2014/main" id="{D1326567-FC86-AE4E-5D8E-7F3CE46C7536}"/>
              </a:ext>
            </a:extLst>
          </p:cNvPr>
          <p:cNvSpPr>
            <a:spLocks noGrp="1"/>
          </p:cNvSpPr>
          <p:nvPr>
            <p:ph sz="half" idx="1"/>
          </p:nvPr>
        </p:nvSpPr>
        <p:spPr>
          <a:xfrm>
            <a:off x="196501" y="878325"/>
            <a:ext cx="4184999" cy="3565659"/>
          </a:xfrm>
        </p:spPr>
        <p:txBody>
          <a:bodyPr>
            <a:noAutofit/>
          </a:bodyPr>
          <a:lstStyle/>
          <a:p>
            <a:r>
              <a:rPr lang="en-US" sz="1800" dirty="0">
                <a:solidFill>
                  <a:srgbClr val="000000"/>
                </a:solidFill>
              </a:rPr>
              <a:t>Maintain your personal space and their personal space</a:t>
            </a:r>
          </a:p>
          <a:p>
            <a:r>
              <a:rPr lang="en-US" sz="1800" dirty="0">
                <a:solidFill>
                  <a:srgbClr val="000000"/>
                </a:solidFill>
              </a:rPr>
              <a:t>Most people’s personal space is at least an arm length away or further for safety</a:t>
            </a:r>
          </a:p>
          <a:p>
            <a:r>
              <a:rPr lang="en-US" sz="1800" dirty="0">
                <a:solidFill>
                  <a:srgbClr val="000000"/>
                </a:solidFill>
              </a:rPr>
              <a:t>Getting into the personal space of someone who is agitated can escalate a situation</a:t>
            </a:r>
          </a:p>
          <a:p>
            <a:r>
              <a:rPr lang="en-US" sz="1800" dirty="0">
                <a:solidFill>
                  <a:srgbClr val="000000"/>
                </a:solidFill>
              </a:rPr>
              <a:t>Maintaining your personal space can protect you from getting hit if the situation turns physical</a:t>
            </a:r>
            <a:endParaRPr lang="en-US" sz="1800" dirty="0">
              <a:solidFill>
                <a:prstClr val="black"/>
              </a:solidFill>
            </a:endParaRPr>
          </a:p>
          <a:p>
            <a:endParaRPr lang="en-US" dirty="0"/>
          </a:p>
        </p:txBody>
      </p:sp>
      <p:pic>
        <p:nvPicPr>
          <p:cNvPr id="6" name="Content Placeholder 5">
            <a:extLst>
              <a:ext uri="{FF2B5EF4-FFF2-40B4-BE49-F238E27FC236}">
                <a16:creationId xmlns:a16="http://schemas.microsoft.com/office/drawing/2014/main" id="{783857B7-33BF-18BE-A494-CB389B4B88B4}"/>
              </a:ext>
            </a:extLst>
          </p:cNvPr>
          <p:cNvPicPr>
            <a:picLocks noGrp="1" noChangeAspect="1"/>
          </p:cNvPicPr>
          <p:nvPr>
            <p:ph sz="half" idx="2"/>
          </p:nvPr>
        </p:nvPicPr>
        <p:blipFill>
          <a:blip r:embed="rId4"/>
          <a:stretch>
            <a:fillRect/>
          </a:stretch>
        </p:blipFill>
        <p:spPr>
          <a:xfrm>
            <a:off x="4762500" y="1228774"/>
            <a:ext cx="3321050" cy="2452531"/>
          </a:xfrm>
        </p:spPr>
      </p:pic>
    </p:spTree>
    <p:custDataLst>
      <p:tags r:id="rId1"/>
    </p:custDataLst>
    <p:extLst>
      <p:ext uri="{BB962C8B-B14F-4D97-AF65-F5344CB8AC3E}">
        <p14:creationId xmlns:p14="http://schemas.microsoft.com/office/powerpoint/2010/main" val="3501659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F839-3C1F-94C7-D934-DFCD24F313EA}"/>
              </a:ext>
            </a:extLst>
          </p:cNvPr>
          <p:cNvSpPr>
            <a:spLocks noGrp="1"/>
          </p:cNvSpPr>
          <p:nvPr>
            <p:ph type="title"/>
          </p:nvPr>
        </p:nvSpPr>
        <p:spPr/>
        <p:txBody>
          <a:bodyPr/>
          <a:lstStyle/>
          <a:p>
            <a:r>
              <a:rPr lang="en-US" dirty="0"/>
              <a:t>Use a Supportive Stance</a:t>
            </a:r>
          </a:p>
        </p:txBody>
      </p:sp>
      <p:sp>
        <p:nvSpPr>
          <p:cNvPr id="3" name="Content Placeholder 2">
            <a:extLst>
              <a:ext uri="{FF2B5EF4-FFF2-40B4-BE49-F238E27FC236}">
                <a16:creationId xmlns:a16="http://schemas.microsoft.com/office/drawing/2014/main" id="{7B2691F4-4DD4-6DF0-3D4D-968BDBAC5477}"/>
              </a:ext>
            </a:extLst>
          </p:cNvPr>
          <p:cNvSpPr>
            <a:spLocks noGrp="1"/>
          </p:cNvSpPr>
          <p:nvPr>
            <p:ph sz="half" idx="1"/>
          </p:nvPr>
        </p:nvSpPr>
        <p:spPr>
          <a:xfrm>
            <a:off x="196502" y="933188"/>
            <a:ext cx="4922929" cy="3429261"/>
          </a:xfrm>
        </p:spPr>
        <p:txBody>
          <a:bodyPr>
            <a:noAutofit/>
          </a:bodyPr>
          <a:lstStyle/>
          <a:p>
            <a:pPr>
              <a:lnSpc>
                <a:spcPct val="100000"/>
              </a:lnSpc>
              <a:spcBef>
                <a:spcPts val="600"/>
              </a:spcBef>
            </a:pPr>
            <a:r>
              <a:rPr lang="en-US" sz="1800" dirty="0">
                <a:solidFill>
                  <a:srgbClr val="000000"/>
                </a:solidFill>
                <a:latin typeface="Roboto" panose="02000000000000000000" pitchFamily="2" charset="0"/>
              </a:rPr>
              <a:t>It </a:t>
            </a:r>
            <a:r>
              <a:rPr lang="en-US" sz="1900" dirty="0">
                <a:solidFill>
                  <a:srgbClr val="000000"/>
                </a:solidFill>
                <a:latin typeface="Roboto" panose="02000000000000000000" pitchFamily="2" charset="0"/>
              </a:rPr>
              <a:t>is a non-threatening and non-challenging stance</a:t>
            </a:r>
          </a:p>
          <a:p>
            <a:pPr>
              <a:lnSpc>
                <a:spcPct val="100000"/>
              </a:lnSpc>
              <a:spcBef>
                <a:spcPts val="600"/>
              </a:spcBef>
            </a:pPr>
            <a:r>
              <a:rPr lang="en-US" sz="1900" dirty="0">
                <a:solidFill>
                  <a:srgbClr val="000000"/>
                </a:solidFill>
                <a:latin typeface="Roboto" panose="02000000000000000000" pitchFamily="2" charset="0"/>
              </a:rPr>
              <a:t>It gives a perceived escape route for the student</a:t>
            </a:r>
          </a:p>
          <a:p>
            <a:pPr>
              <a:lnSpc>
                <a:spcPct val="100000"/>
              </a:lnSpc>
              <a:spcBef>
                <a:spcPts val="600"/>
              </a:spcBef>
            </a:pPr>
            <a:r>
              <a:rPr lang="en-US" sz="1900" dirty="0">
                <a:solidFill>
                  <a:srgbClr val="000000"/>
                </a:solidFill>
                <a:latin typeface="Roboto" panose="02000000000000000000" pitchFamily="2" charset="0"/>
              </a:rPr>
              <a:t>It gives you an escape route</a:t>
            </a:r>
          </a:p>
          <a:p>
            <a:pPr>
              <a:lnSpc>
                <a:spcPct val="100000"/>
              </a:lnSpc>
              <a:spcBef>
                <a:spcPts val="600"/>
              </a:spcBef>
            </a:pPr>
            <a:r>
              <a:rPr lang="en-US" sz="1900" dirty="0">
                <a:solidFill>
                  <a:srgbClr val="000000"/>
                </a:solidFill>
                <a:latin typeface="Roboto" panose="02000000000000000000" pitchFamily="2" charset="0"/>
              </a:rPr>
              <a:t>It gives you more balance if someone takes a swing or punch at you</a:t>
            </a:r>
          </a:p>
          <a:p>
            <a:pPr>
              <a:lnSpc>
                <a:spcPct val="100000"/>
              </a:lnSpc>
              <a:spcBef>
                <a:spcPts val="600"/>
              </a:spcBef>
            </a:pPr>
            <a:r>
              <a:rPr lang="en-US" sz="1900" dirty="0">
                <a:solidFill>
                  <a:srgbClr val="000000"/>
                </a:solidFill>
                <a:latin typeface="Roboto" panose="02000000000000000000" pitchFamily="2" charset="0"/>
              </a:rPr>
              <a:t>It communicates respect by honoring their personal space</a:t>
            </a:r>
          </a:p>
          <a:p>
            <a:pPr>
              <a:lnSpc>
                <a:spcPct val="100000"/>
              </a:lnSpc>
              <a:spcBef>
                <a:spcPts val="600"/>
              </a:spcBef>
            </a:pPr>
            <a:r>
              <a:rPr lang="en-US" sz="1900" dirty="0">
                <a:solidFill>
                  <a:srgbClr val="000000"/>
                </a:solidFill>
                <a:latin typeface="Roboto" panose="02000000000000000000" pitchFamily="2" charset="0"/>
              </a:rPr>
              <a:t>It gives you your personal </a:t>
            </a:r>
            <a:r>
              <a:rPr lang="en-US" sz="1800" dirty="0">
                <a:solidFill>
                  <a:srgbClr val="000000"/>
                </a:solidFill>
                <a:latin typeface="Roboto" panose="02000000000000000000" pitchFamily="2" charset="0"/>
              </a:rPr>
              <a:t>space</a:t>
            </a:r>
            <a:endParaRPr lang="en-US" sz="1800" dirty="0">
              <a:solidFill>
                <a:prstClr val="black"/>
              </a:solidFill>
              <a:latin typeface="Microsoft Sans Serif" panose="020B0604020202020204" pitchFamily="34" charset="0"/>
            </a:endParaRPr>
          </a:p>
        </p:txBody>
      </p:sp>
      <p:pic>
        <p:nvPicPr>
          <p:cNvPr id="6" name="Content Placeholder 5">
            <a:extLst>
              <a:ext uri="{FF2B5EF4-FFF2-40B4-BE49-F238E27FC236}">
                <a16:creationId xmlns:a16="http://schemas.microsoft.com/office/drawing/2014/main" id="{E7E57A8A-C579-13F2-C0D6-DEF444A6D25F}"/>
              </a:ext>
            </a:extLst>
          </p:cNvPr>
          <p:cNvPicPr>
            <a:picLocks noGrp="1" noChangeAspect="1"/>
          </p:cNvPicPr>
          <p:nvPr>
            <p:ph sz="half" idx="2"/>
          </p:nvPr>
        </p:nvPicPr>
        <p:blipFill>
          <a:blip r:embed="rId4"/>
          <a:stretch>
            <a:fillRect/>
          </a:stretch>
        </p:blipFill>
        <p:spPr>
          <a:xfrm>
            <a:off x="5729300" y="853283"/>
            <a:ext cx="3022577" cy="3579017"/>
          </a:xfrm>
        </p:spPr>
      </p:pic>
    </p:spTree>
    <p:custDataLst>
      <p:tags r:id="rId1"/>
    </p:custDataLst>
    <p:extLst>
      <p:ext uri="{BB962C8B-B14F-4D97-AF65-F5344CB8AC3E}">
        <p14:creationId xmlns:p14="http://schemas.microsoft.com/office/powerpoint/2010/main" val="1206708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14C0-B646-D558-8A42-653BBF6D2BEB}"/>
              </a:ext>
            </a:extLst>
          </p:cNvPr>
          <p:cNvSpPr>
            <a:spLocks noGrp="1"/>
          </p:cNvSpPr>
          <p:nvPr>
            <p:ph type="title"/>
          </p:nvPr>
        </p:nvSpPr>
        <p:spPr/>
        <p:txBody>
          <a:bodyPr/>
          <a:lstStyle/>
          <a:p>
            <a:r>
              <a:rPr lang="en-US" dirty="0"/>
              <a:t>Setting Limits</a:t>
            </a:r>
          </a:p>
        </p:txBody>
      </p:sp>
      <p:sp>
        <p:nvSpPr>
          <p:cNvPr id="5" name="Content Placeholder 4">
            <a:extLst>
              <a:ext uri="{FF2B5EF4-FFF2-40B4-BE49-F238E27FC236}">
                <a16:creationId xmlns:a16="http://schemas.microsoft.com/office/drawing/2014/main" id="{214CFCB6-59EE-5EFC-1DF2-C47F3D950288}"/>
              </a:ext>
            </a:extLst>
          </p:cNvPr>
          <p:cNvSpPr>
            <a:spLocks noGrp="1"/>
          </p:cNvSpPr>
          <p:nvPr>
            <p:ph idx="1"/>
          </p:nvPr>
        </p:nvSpPr>
        <p:spPr>
          <a:xfrm>
            <a:off x="196502" y="1037794"/>
            <a:ext cx="7886700" cy="3262312"/>
          </a:xfrm>
        </p:spPr>
        <p:txBody>
          <a:bodyPr>
            <a:normAutofit/>
          </a:bodyPr>
          <a:lstStyle/>
          <a:p>
            <a:r>
              <a:rPr lang="en-US" sz="2000" dirty="0">
                <a:solidFill>
                  <a:srgbClr val="000000"/>
                </a:solidFill>
                <a:latin typeface="Roboto" panose="02000000000000000000" pitchFamily="2" charset="0"/>
              </a:rPr>
              <a:t>Redirect the thoughts of students back to their behavior</a:t>
            </a:r>
          </a:p>
          <a:p>
            <a:r>
              <a:rPr lang="en-US" sz="2000" dirty="0">
                <a:solidFill>
                  <a:srgbClr val="000000"/>
                </a:solidFill>
                <a:latin typeface="Roboto" panose="02000000000000000000" pitchFamily="2" charset="0"/>
              </a:rPr>
              <a:t>Create a situation for which a decision or action by them is needed</a:t>
            </a:r>
          </a:p>
          <a:p>
            <a:r>
              <a:rPr lang="en-US" sz="2000" dirty="0">
                <a:solidFill>
                  <a:srgbClr val="000000"/>
                </a:solidFill>
                <a:latin typeface="Roboto" panose="02000000000000000000" pitchFamily="2" charset="0"/>
              </a:rPr>
              <a:t>Setting a limit is not the same as issuing an ultimatum</a:t>
            </a:r>
          </a:p>
          <a:p>
            <a:r>
              <a:rPr lang="en-US" sz="2000" dirty="0">
                <a:solidFill>
                  <a:srgbClr val="000000"/>
                </a:solidFill>
                <a:latin typeface="Roboto" panose="02000000000000000000" pitchFamily="2" charset="0"/>
              </a:rPr>
              <a:t>The purpose of limits is to teach not to punish</a:t>
            </a:r>
          </a:p>
          <a:p>
            <a:r>
              <a:rPr lang="en-US" sz="2000" dirty="0">
                <a:solidFill>
                  <a:srgbClr val="000000"/>
                </a:solidFill>
                <a:latin typeface="Roboto" panose="02000000000000000000" pitchFamily="2" charset="0"/>
              </a:rPr>
              <a:t>Setting limits is more about listening than teaching</a:t>
            </a:r>
          </a:p>
          <a:p>
            <a:r>
              <a:rPr lang="en-US" sz="2000" dirty="0">
                <a:solidFill>
                  <a:srgbClr val="000000"/>
                </a:solidFill>
                <a:latin typeface="Roboto" panose="02000000000000000000" pitchFamily="2" charset="0"/>
              </a:rPr>
              <a:t>By listening you will learn more about what is important to the student that will help you to set more meaningful limits</a:t>
            </a:r>
            <a:endParaRPr lang="en-US" sz="200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253880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8C5C-5396-F170-34C6-29F69F248512}"/>
              </a:ext>
            </a:extLst>
          </p:cNvPr>
          <p:cNvSpPr>
            <a:spLocks noGrp="1"/>
          </p:cNvSpPr>
          <p:nvPr>
            <p:ph type="title"/>
          </p:nvPr>
        </p:nvSpPr>
        <p:spPr/>
        <p:txBody>
          <a:bodyPr/>
          <a:lstStyle/>
          <a:p>
            <a:r>
              <a:rPr lang="en-US" dirty="0"/>
              <a:t>5 Steps to Set Limits</a:t>
            </a:r>
          </a:p>
        </p:txBody>
      </p:sp>
      <p:graphicFrame>
        <p:nvGraphicFramePr>
          <p:cNvPr id="6" name="Content Placeholder 5">
            <a:extLst>
              <a:ext uri="{FF2B5EF4-FFF2-40B4-BE49-F238E27FC236}">
                <a16:creationId xmlns:a16="http://schemas.microsoft.com/office/drawing/2014/main" id="{39EF2293-B255-900F-1958-2780E600D4C3}"/>
              </a:ext>
            </a:extLst>
          </p:cNvPr>
          <p:cNvGraphicFramePr>
            <a:graphicFrameLocks noGrp="1"/>
          </p:cNvGraphicFramePr>
          <p:nvPr>
            <p:ph idx="1"/>
            <p:extLst>
              <p:ext uri="{D42A27DB-BD31-4B8C-83A1-F6EECF244321}">
                <p14:modId xmlns:p14="http://schemas.microsoft.com/office/powerpoint/2010/main" val="3304683530"/>
              </p:ext>
            </p:extLst>
          </p:nvPr>
        </p:nvGraphicFramePr>
        <p:xfrm>
          <a:off x="261938" y="945715"/>
          <a:ext cx="8620124" cy="3518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98048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92E5-6CE0-D0AF-F7D8-955925DF9CA4}"/>
              </a:ext>
            </a:extLst>
          </p:cNvPr>
          <p:cNvSpPr>
            <a:spLocks noGrp="1"/>
          </p:cNvSpPr>
          <p:nvPr>
            <p:ph type="title"/>
          </p:nvPr>
        </p:nvSpPr>
        <p:spPr/>
        <p:txBody>
          <a:bodyPr/>
          <a:lstStyle/>
          <a:p>
            <a:r>
              <a:rPr lang="en-US" dirty="0"/>
              <a:t>Instructor Dos and Don’ts</a:t>
            </a:r>
          </a:p>
        </p:txBody>
      </p:sp>
      <p:sp>
        <p:nvSpPr>
          <p:cNvPr id="3" name="Content Placeholder 2">
            <a:extLst>
              <a:ext uri="{FF2B5EF4-FFF2-40B4-BE49-F238E27FC236}">
                <a16:creationId xmlns:a16="http://schemas.microsoft.com/office/drawing/2014/main" id="{A734A188-4136-70FA-77ED-EA69CC4550E9}"/>
              </a:ext>
            </a:extLst>
          </p:cNvPr>
          <p:cNvSpPr>
            <a:spLocks noGrp="1"/>
          </p:cNvSpPr>
          <p:nvPr>
            <p:ph sz="half" idx="1"/>
          </p:nvPr>
        </p:nvSpPr>
        <p:spPr>
          <a:xfrm>
            <a:off x="302104" y="1090667"/>
            <a:ext cx="3867150" cy="3095516"/>
          </a:xfrm>
        </p:spPr>
        <p:txBody>
          <a:bodyPr>
            <a:normAutofit fontScale="92500" lnSpcReduction="20000"/>
          </a:bodyPr>
          <a:lstStyle/>
          <a:p>
            <a:pPr marL="0" indent="0">
              <a:buNone/>
            </a:pPr>
            <a:r>
              <a:rPr lang="en-US" sz="1800" b="1" dirty="0">
                <a:solidFill>
                  <a:srgbClr val="00843D"/>
                </a:solidFill>
                <a:latin typeface="Roboto" panose="02000000000000000000" pitchFamily="2" charset="0"/>
              </a:rPr>
              <a:t>Do:</a:t>
            </a:r>
            <a:endParaRPr lang="en-US" sz="1800" b="0" dirty="0">
              <a:solidFill>
                <a:srgbClr val="000000"/>
              </a:solidFill>
              <a:latin typeface="Roboto" panose="02000000000000000000" pitchFamily="2" charset="0"/>
            </a:endParaRPr>
          </a:p>
          <a:p>
            <a:r>
              <a:rPr lang="en-US" sz="1800" b="0" dirty="0">
                <a:solidFill>
                  <a:srgbClr val="000000"/>
                </a:solidFill>
                <a:latin typeface="Roboto" panose="02000000000000000000" pitchFamily="2" charset="0"/>
              </a:rPr>
              <a:t>Stay calm</a:t>
            </a:r>
          </a:p>
          <a:p>
            <a:r>
              <a:rPr lang="en-US" sz="1800" b="0" dirty="0">
                <a:solidFill>
                  <a:srgbClr val="000000"/>
                </a:solidFill>
                <a:latin typeface="Roboto" panose="02000000000000000000" pitchFamily="2" charset="0"/>
              </a:rPr>
              <a:t>Isolate the situation</a:t>
            </a:r>
          </a:p>
          <a:p>
            <a:r>
              <a:rPr lang="en-US" sz="1800" b="0" dirty="0">
                <a:solidFill>
                  <a:srgbClr val="000000"/>
                </a:solidFill>
                <a:latin typeface="Roboto" panose="02000000000000000000" pitchFamily="2" charset="0"/>
              </a:rPr>
              <a:t>Set appropriate limits</a:t>
            </a:r>
          </a:p>
          <a:p>
            <a:r>
              <a:rPr lang="en-US" sz="1800" b="0" dirty="0">
                <a:solidFill>
                  <a:srgbClr val="000000"/>
                </a:solidFill>
                <a:latin typeface="Roboto" panose="02000000000000000000" pitchFamily="2" charset="0"/>
              </a:rPr>
              <a:t>Listen and watch</a:t>
            </a:r>
          </a:p>
          <a:p>
            <a:r>
              <a:rPr lang="en-US" sz="1800" b="0" dirty="0">
                <a:solidFill>
                  <a:srgbClr val="000000"/>
                </a:solidFill>
                <a:latin typeface="Roboto" panose="02000000000000000000" pitchFamily="2" charset="0"/>
              </a:rPr>
              <a:t>Pay attention to body language</a:t>
            </a:r>
          </a:p>
          <a:p>
            <a:r>
              <a:rPr lang="en-US" sz="1800" b="0" dirty="0">
                <a:solidFill>
                  <a:srgbClr val="000000"/>
                </a:solidFill>
                <a:latin typeface="Roboto" panose="02000000000000000000" pitchFamily="2" charset="0"/>
              </a:rPr>
              <a:t>Give space and time</a:t>
            </a:r>
          </a:p>
          <a:p>
            <a:r>
              <a:rPr lang="en-US" sz="1800" b="0" dirty="0">
                <a:solidFill>
                  <a:srgbClr val="000000"/>
                </a:solidFill>
                <a:latin typeface="Roboto" panose="02000000000000000000" pitchFamily="2" charset="0"/>
              </a:rPr>
              <a:t>Be consistent</a:t>
            </a:r>
          </a:p>
          <a:p>
            <a:r>
              <a:rPr lang="en-US" sz="1800" b="0" dirty="0">
                <a:solidFill>
                  <a:srgbClr val="000000"/>
                </a:solidFill>
                <a:latin typeface="Roboto" panose="02000000000000000000" pitchFamily="2" charset="0"/>
              </a:rPr>
              <a:t>Have a plan</a:t>
            </a:r>
            <a:endParaRPr lang="en-US" sz="1800" b="0" dirty="0">
              <a:solidFill>
                <a:prstClr val="black"/>
              </a:solidFill>
              <a:latin typeface="Microsoft Sans Serif" panose="020B0604020202020204" pitchFamily="34" charset="0"/>
            </a:endParaRPr>
          </a:p>
          <a:p>
            <a:endParaRPr lang="en-US" dirty="0"/>
          </a:p>
        </p:txBody>
      </p:sp>
      <p:sp>
        <p:nvSpPr>
          <p:cNvPr id="4" name="Content Placeholder 3">
            <a:extLst>
              <a:ext uri="{FF2B5EF4-FFF2-40B4-BE49-F238E27FC236}">
                <a16:creationId xmlns:a16="http://schemas.microsoft.com/office/drawing/2014/main" id="{4BFB8020-0C9D-5D9C-2255-093C051B6475}"/>
              </a:ext>
            </a:extLst>
          </p:cNvPr>
          <p:cNvSpPr>
            <a:spLocks noGrp="1"/>
          </p:cNvSpPr>
          <p:nvPr>
            <p:ph sz="half" idx="2"/>
          </p:nvPr>
        </p:nvSpPr>
        <p:spPr>
          <a:xfrm>
            <a:off x="4216052" y="1090667"/>
            <a:ext cx="3867150" cy="3095516"/>
          </a:xfrm>
        </p:spPr>
        <p:txBody>
          <a:bodyPr>
            <a:normAutofit fontScale="92500" lnSpcReduction="20000"/>
          </a:bodyPr>
          <a:lstStyle/>
          <a:p>
            <a:pPr marL="0" indent="0">
              <a:buNone/>
            </a:pPr>
            <a:r>
              <a:rPr lang="en-US" sz="1800" b="1" dirty="0">
                <a:solidFill>
                  <a:srgbClr val="00843D"/>
                </a:solidFill>
                <a:latin typeface="Roboto" panose="02000000000000000000" pitchFamily="2" charset="0"/>
              </a:rPr>
              <a:t>Don’t:</a:t>
            </a:r>
            <a:endParaRPr lang="en-US" sz="1800" b="0" dirty="0">
              <a:solidFill>
                <a:srgbClr val="000000"/>
              </a:solidFill>
              <a:latin typeface="Roboto" panose="02000000000000000000" pitchFamily="2" charset="0"/>
            </a:endParaRPr>
          </a:p>
          <a:p>
            <a:r>
              <a:rPr lang="en-US" sz="1800" b="0" dirty="0">
                <a:solidFill>
                  <a:srgbClr val="000000"/>
                </a:solidFill>
                <a:latin typeface="Roboto" panose="02000000000000000000" pitchFamily="2" charset="0"/>
              </a:rPr>
              <a:t>Overreact</a:t>
            </a:r>
          </a:p>
          <a:p>
            <a:r>
              <a:rPr lang="en-US" sz="1800" b="0" dirty="0">
                <a:solidFill>
                  <a:srgbClr val="000000"/>
                </a:solidFill>
                <a:latin typeface="Roboto" panose="02000000000000000000" pitchFamily="2" charset="0"/>
              </a:rPr>
              <a:t>Give false promises</a:t>
            </a:r>
          </a:p>
          <a:p>
            <a:r>
              <a:rPr lang="en-US" sz="1800" b="0" dirty="0">
                <a:solidFill>
                  <a:srgbClr val="000000"/>
                </a:solidFill>
                <a:latin typeface="Roboto" panose="02000000000000000000" pitchFamily="2" charset="0"/>
              </a:rPr>
              <a:t>Get into a power struggle</a:t>
            </a:r>
          </a:p>
          <a:p>
            <a:r>
              <a:rPr lang="en-US" sz="1800" b="0" dirty="0">
                <a:solidFill>
                  <a:srgbClr val="000000"/>
                </a:solidFill>
                <a:latin typeface="Roboto" panose="02000000000000000000" pitchFamily="2" charset="0"/>
              </a:rPr>
              <a:t>Blame or be judgmental</a:t>
            </a:r>
          </a:p>
          <a:p>
            <a:r>
              <a:rPr lang="en-US" sz="1800" b="0" dirty="0">
                <a:solidFill>
                  <a:srgbClr val="000000"/>
                </a:solidFill>
                <a:latin typeface="Roboto" panose="02000000000000000000" pitchFamily="2" charset="0"/>
              </a:rPr>
              <a:t>Threaten</a:t>
            </a:r>
          </a:p>
          <a:p>
            <a:r>
              <a:rPr lang="en-US" sz="1800" b="0" dirty="0">
                <a:solidFill>
                  <a:srgbClr val="000000"/>
                </a:solidFill>
                <a:latin typeface="Roboto" panose="02000000000000000000" pitchFamily="2" charset="0"/>
              </a:rPr>
              <a:t>Fake attention</a:t>
            </a:r>
          </a:p>
          <a:p>
            <a:r>
              <a:rPr lang="en-US" sz="1800" b="0" dirty="0">
                <a:solidFill>
                  <a:srgbClr val="000000"/>
                </a:solidFill>
                <a:latin typeface="Roboto" panose="02000000000000000000" pitchFamily="2" charset="0"/>
              </a:rPr>
              <a:t>Use jargon</a:t>
            </a:r>
            <a:endParaRPr lang="en-US" sz="1800" b="0" dirty="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773177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73D5-202F-627B-7F18-E88E3721C321}"/>
              </a:ext>
            </a:extLst>
          </p:cNvPr>
          <p:cNvSpPr>
            <a:spLocks noGrp="1"/>
          </p:cNvSpPr>
          <p:nvPr>
            <p:ph type="title"/>
          </p:nvPr>
        </p:nvSpPr>
        <p:spPr/>
        <p:txBody>
          <a:bodyPr>
            <a:normAutofit fontScale="90000"/>
          </a:bodyPr>
          <a:lstStyle/>
          <a:p>
            <a:r>
              <a:rPr lang="en-US" dirty="0"/>
              <a:t>AVOID Putting Your Hands on a Student!</a:t>
            </a:r>
          </a:p>
        </p:txBody>
      </p:sp>
      <p:sp>
        <p:nvSpPr>
          <p:cNvPr id="3" name="Content Placeholder 2">
            <a:extLst>
              <a:ext uri="{FF2B5EF4-FFF2-40B4-BE49-F238E27FC236}">
                <a16:creationId xmlns:a16="http://schemas.microsoft.com/office/drawing/2014/main" id="{2E3B3865-F9D4-D228-D5A7-E012CBD71634}"/>
              </a:ext>
            </a:extLst>
          </p:cNvPr>
          <p:cNvSpPr>
            <a:spLocks noGrp="1"/>
          </p:cNvSpPr>
          <p:nvPr>
            <p:ph sz="half" idx="1"/>
          </p:nvPr>
        </p:nvSpPr>
        <p:spPr>
          <a:xfrm>
            <a:off x="196502" y="1194701"/>
            <a:ext cx="4470748" cy="3095516"/>
          </a:xfrm>
        </p:spPr>
        <p:txBody>
          <a:bodyPr/>
          <a:lstStyle/>
          <a:p>
            <a:pPr>
              <a:lnSpc>
                <a:spcPct val="100000"/>
              </a:lnSpc>
            </a:pPr>
            <a:r>
              <a:rPr lang="en-US" sz="1800" dirty="0">
                <a:solidFill>
                  <a:srgbClr val="000000"/>
                </a:solidFill>
                <a:latin typeface="Roboto" panose="02000000000000000000" pitchFamily="2" charset="0"/>
              </a:rPr>
              <a:t>In hostile and intense confrontations, aggressors will often invade your space or put their hands in your face.</a:t>
            </a:r>
          </a:p>
          <a:p>
            <a:pPr>
              <a:lnSpc>
                <a:spcPct val="100000"/>
              </a:lnSpc>
            </a:pPr>
            <a:r>
              <a:rPr lang="en-US" sz="1800" dirty="0">
                <a:solidFill>
                  <a:srgbClr val="000000"/>
                </a:solidFill>
                <a:latin typeface="Roboto" panose="02000000000000000000" pitchFamily="2" charset="0"/>
              </a:rPr>
              <a:t>Do everything you can not to touch them. Of course, you can defend yourself if they strike.</a:t>
            </a:r>
          </a:p>
          <a:p>
            <a:pPr>
              <a:lnSpc>
                <a:spcPct val="100000"/>
              </a:lnSpc>
            </a:pPr>
            <a:r>
              <a:rPr lang="en-US" sz="1800" dirty="0">
                <a:solidFill>
                  <a:srgbClr val="000000"/>
                </a:solidFill>
                <a:latin typeface="Roboto" panose="02000000000000000000" pitchFamily="2" charset="0"/>
              </a:rPr>
              <a:t>Keep backing up and avoid contact.</a:t>
            </a:r>
            <a:endParaRPr lang="en-US" dirty="0"/>
          </a:p>
        </p:txBody>
      </p:sp>
      <p:pic>
        <p:nvPicPr>
          <p:cNvPr id="6" name="Content Placeholder 5">
            <a:extLst>
              <a:ext uri="{FF2B5EF4-FFF2-40B4-BE49-F238E27FC236}">
                <a16:creationId xmlns:a16="http://schemas.microsoft.com/office/drawing/2014/main" id="{8E873BA2-28C3-C2B2-7468-DD9B39AE8BE6}"/>
              </a:ext>
            </a:extLst>
          </p:cNvPr>
          <p:cNvPicPr>
            <a:picLocks noGrp="1" noChangeAspect="1"/>
          </p:cNvPicPr>
          <p:nvPr>
            <p:ph sz="half" idx="2"/>
          </p:nvPr>
        </p:nvPicPr>
        <p:blipFill>
          <a:blip r:embed="rId4"/>
          <a:stretch>
            <a:fillRect/>
          </a:stretch>
        </p:blipFill>
        <p:spPr>
          <a:xfrm>
            <a:off x="5138808" y="1297075"/>
            <a:ext cx="3003200" cy="2008164"/>
          </a:xfrm>
        </p:spPr>
      </p:pic>
    </p:spTree>
    <p:custDataLst>
      <p:tags r:id="rId1"/>
    </p:custDataLst>
    <p:extLst>
      <p:ext uri="{BB962C8B-B14F-4D97-AF65-F5344CB8AC3E}">
        <p14:creationId xmlns:p14="http://schemas.microsoft.com/office/powerpoint/2010/main" val="3783675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424A08-186D-E097-31BA-05BE86895109}"/>
              </a:ext>
            </a:extLst>
          </p:cNvPr>
          <p:cNvSpPr>
            <a:spLocks noGrp="1"/>
          </p:cNvSpPr>
          <p:nvPr>
            <p:ph type="title"/>
          </p:nvPr>
        </p:nvSpPr>
        <p:spPr/>
        <p:txBody>
          <a:bodyPr/>
          <a:lstStyle/>
          <a:p>
            <a:r>
              <a:rPr lang="en-US" sz="3200" dirty="0"/>
              <a:t>Driver’s License Suspension Reform Act </a:t>
            </a:r>
          </a:p>
        </p:txBody>
      </p:sp>
      <p:sp>
        <p:nvSpPr>
          <p:cNvPr id="6" name="Content Placeholder 5">
            <a:extLst>
              <a:ext uri="{FF2B5EF4-FFF2-40B4-BE49-F238E27FC236}">
                <a16:creationId xmlns:a16="http://schemas.microsoft.com/office/drawing/2014/main" id="{213B4900-732B-9C3D-EEDF-1D0E80BB1E4A}"/>
              </a:ext>
            </a:extLst>
          </p:cNvPr>
          <p:cNvSpPr>
            <a:spLocks noGrp="1"/>
          </p:cNvSpPr>
          <p:nvPr>
            <p:ph idx="1"/>
          </p:nvPr>
        </p:nvSpPr>
        <p:spPr>
          <a:xfrm>
            <a:off x="196502" y="1476066"/>
            <a:ext cx="7886700" cy="3012382"/>
          </a:xfrm>
        </p:spPr>
        <p:txBody>
          <a:bodyPr/>
          <a:lstStyle/>
          <a:p>
            <a:pPr marL="0" indent="0">
              <a:buNone/>
            </a:pPr>
            <a:r>
              <a:rPr lang="en-US" sz="2000" b="1" dirty="0"/>
              <a:t>Took effect June 2021 </a:t>
            </a:r>
          </a:p>
          <a:p>
            <a:r>
              <a:rPr lang="en-US" sz="2000" dirty="0"/>
              <a:t>Amended suspension of a driver’s license based on failure to pay a fine or failure to appear at certain traffic hearings</a:t>
            </a:r>
          </a:p>
          <a:p>
            <a:r>
              <a:rPr lang="en-US" sz="2000" dirty="0"/>
              <a:t>Limits the grounds for the suspension of a driver's license</a:t>
            </a:r>
          </a:p>
          <a:p>
            <a:r>
              <a:rPr lang="en-US" sz="2000" dirty="0"/>
              <a:t>Provides for additional notification when a person is required to make an appearance</a:t>
            </a:r>
          </a:p>
          <a:p>
            <a:r>
              <a:rPr lang="en-US" sz="2000" dirty="0"/>
              <a:t>Requires income-based payment plans to be available </a:t>
            </a:r>
          </a:p>
        </p:txBody>
      </p:sp>
      <p:sp>
        <p:nvSpPr>
          <p:cNvPr id="7" name="TextBox 6">
            <a:extLst>
              <a:ext uri="{FF2B5EF4-FFF2-40B4-BE49-F238E27FC236}">
                <a16:creationId xmlns:a16="http://schemas.microsoft.com/office/drawing/2014/main" id="{5EDDEEB9-423C-EBE3-13B7-70929A5883E7}"/>
              </a:ext>
            </a:extLst>
          </p:cNvPr>
          <p:cNvSpPr txBox="1"/>
          <p:nvPr/>
        </p:nvSpPr>
        <p:spPr>
          <a:xfrm>
            <a:off x="196502" y="781239"/>
            <a:ext cx="7945507" cy="646331"/>
          </a:xfrm>
          <a:prstGeom prst="rect">
            <a:avLst/>
          </a:prstGeom>
          <a:noFill/>
        </p:spPr>
        <p:txBody>
          <a:bodyPr wrap="square" rtlCol="0">
            <a:spAutoFit/>
          </a:bodyPr>
          <a:lstStyle/>
          <a:p>
            <a:r>
              <a:rPr lang="en-US" dirty="0">
                <a:solidFill>
                  <a:schemeClr val="tx2"/>
                </a:solidFill>
              </a:rPr>
              <a:t>(</a:t>
            </a:r>
            <a:r>
              <a:rPr lang="en-US" dirty="0" err="1">
                <a:solidFill>
                  <a:schemeClr val="tx2"/>
                </a:solidFill>
              </a:rPr>
              <a:t>Amd</a:t>
            </a:r>
            <a:r>
              <a:rPr lang="en-US" dirty="0">
                <a:solidFill>
                  <a:schemeClr val="tx2"/>
                </a:solidFill>
              </a:rPr>
              <a:t> §§VAT Title 2 Article 2-A, 226, 227 &amp; VAT Title 5 Article 20, 510, 514 &amp; VAT Title 9 Article 45, 1802)</a:t>
            </a:r>
          </a:p>
        </p:txBody>
      </p:sp>
    </p:spTree>
    <p:custDataLst>
      <p:tags r:id="rId1"/>
    </p:custDataLst>
    <p:extLst>
      <p:ext uri="{BB962C8B-B14F-4D97-AF65-F5344CB8AC3E}">
        <p14:creationId xmlns:p14="http://schemas.microsoft.com/office/powerpoint/2010/main" val="999983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p:txBody>
          <a:bodyPr/>
          <a:lstStyle/>
          <a:p>
            <a:r>
              <a:rPr lang="en-US" dirty="0">
                <a:sym typeface="Arial Black"/>
              </a:rPr>
              <a:t>Common Sense</a:t>
            </a:r>
          </a:p>
        </p:txBody>
      </p:sp>
      <p:sp>
        <p:nvSpPr>
          <p:cNvPr id="419" name="Shape 419"/>
          <p:cNvSpPr txBox="1">
            <a:spLocks noGrp="1"/>
          </p:cNvSpPr>
          <p:nvPr>
            <p:ph type="body" idx="1"/>
          </p:nvPr>
        </p:nvSpPr>
        <p:spPr/>
        <p:txBody>
          <a:bodyPr/>
          <a:lstStyle/>
          <a:p>
            <a:pPr marL="0" indent="0">
              <a:buNone/>
            </a:pPr>
            <a:r>
              <a:rPr lang="en-US" sz="2400" dirty="0">
                <a:sym typeface="Tahoma"/>
              </a:rPr>
              <a:t>If experiencing an actual crisis or if there is an imminent threat of violence:</a:t>
            </a:r>
          </a:p>
          <a:p>
            <a:r>
              <a:rPr lang="en-US" sz="2400" dirty="0">
                <a:sym typeface="Tahoma"/>
              </a:rPr>
              <a:t>GET AWAY </a:t>
            </a:r>
          </a:p>
          <a:p>
            <a:r>
              <a:rPr lang="en-US" sz="2400" dirty="0">
                <a:sym typeface="Tahoma"/>
              </a:rPr>
              <a:t>Call law enforcement</a:t>
            </a:r>
          </a:p>
          <a:p>
            <a:r>
              <a:rPr lang="en-US" sz="2400" dirty="0">
                <a:sym typeface="Tahoma"/>
              </a:rPr>
              <a:t>Report concerns</a:t>
            </a:r>
          </a:p>
          <a:p>
            <a:endParaRPr lang="en-US" dirty="0">
              <a:sym typeface="Tahoma"/>
            </a:endParaRPr>
          </a:p>
        </p:txBody>
      </p:sp>
    </p:spTree>
    <p:custDataLst>
      <p:tags r:id="rId1"/>
    </p:custDataLst>
    <p:extLst>
      <p:ext uri="{BB962C8B-B14F-4D97-AF65-F5344CB8AC3E}">
        <p14:creationId xmlns:p14="http://schemas.microsoft.com/office/powerpoint/2010/main" val="3144310485"/>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p:txBody>
          <a:bodyPr>
            <a:normAutofit fontScale="90000"/>
          </a:bodyPr>
          <a:lstStyle/>
          <a:p>
            <a:r>
              <a:rPr lang="en-US" dirty="0">
                <a:sym typeface="Arial"/>
              </a:rPr>
              <a:t>Intoxicated and Mental Health Concerns</a:t>
            </a:r>
          </a:p>
        </p:txBody>
      </p:sp>
      <p:sp>
        <p:nvSpPr>
          <p:cNvPr id="356" name="Shape 356"/>
          <p:cNvSpPr txBox="1">
            <a:spLocks noGrp="1"/>
          </p:cNvSpPr>
          <p:nvPr>
            <p:ph idx="1"/>
          </p:nvPr>
        </p:nvSpPr>
        <p:spPr/>
        <p:txBody>
          <a:bodyPr>
            <a:normAutofit/>
          </a:bodyPr>
          <a:lstStyle/>
          <a:p>
            <a:pPr>
              <a:lnSpc>
                <a:spcPct val="100000"/>
              </a:lnSpc>
              <a:spcBef>
                <a:spcPts val="600"/>
              </a:spcBef>
            </a:pPr>
            <a:r>
              <a:rPr lang="en-US" sz="2000" dirty="0">
                <a:sym typeface="Arial"/>
              </a:rPr>
              <a:t>It is very difficult to defuse someone who is not able to be rational or who is incoherent</a:t>
            </a:r>
          </a:p>
          <a:p>
            <a:pPr>
              <a:lnSpc>
                <a:spcPct val="100000"/>
              </a:lnSpc>
              <a:spcBef>
                <a:spcPts val="600"/>
              </a:spcBef>
            </a:pPr>
            <a:r>
              <a:rPr lang="en-US" sz="2000" dirty="0">
                <a:sym typeface="Arial"/>
              </a:rPr>
              <a:t>The best solution is to remove them from the classroom and report concerns</a:t>
            </a:r>
          </a:p>
          <a:p>
            <a:pPr>
              <a:lnSpc>
                <a:spcPct val="100000"/>
              </a:lnSpc>
              <a:spcBef>
                <a:spcPts val="600"/>
              </a:spcBef>
            </a:pPr>
            <a:r>
              <a:rPr lang="en-US" sz="2000" dirty="0">
                <a:sym typeface="Arial"/>
              </a:rPr>
              <a:t>Report concerns to law enforcement. It is important to remember that we still must ensure everyone’s safety</a:t>
            </a:r>
          </a:p>
        </p:txBody>
      </p:sp>
    </p:spTree>
    <p:custDataLst>
      <p:tags r:id="rId1"/>
    </p:custDataLst>
    <p:extLst>
      <p:ext uri="{BB962C8B-B14F-4D97-AF65-F5344CB8AC3E}">
        <p14:creationId xmlns:p14="http://schemas.microsoft.com/office/powerpoint/2010/main" val="3700394531"/>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p:txBody>
          <a:bodyPr/>
          <a:lstStyle/>
          <a:p>
            <a:r>
              <a:rPr lang="en-US" dirty="0">
                <a:sym typeface="Arial"/>
              </a:rPr>
              <a:t> Fights Between Students</a:t>
            </a:r>
          </a:p>
        </p:txBody>
      </p:sp>
      <p:sp>
        <p:nvSpPr>
          <p:cNvPr id="378" name="Shape 378"/>
          <p:cNvSpPr txBox="1">
            <a:spLocks noGrp="1"/>
          </p:cNvSpPr>
          <p:nvPr>
            <p:ph type="body" idx="1"/>
          </p:nvPr>
        </p:nvSpPr>
        <p:spPr/>
        <p:txBody>
          <a:bodyPr/>
          <a:lstStyle/>
          <a:p>
            <a:r>
              <a:rPr lang="en-US" dirty="0">
                <a:sym typeface="Arial"/>
              </a:rPr>
              <a:t>Stop disruptive, inappropriate behavior at early stages</a:t>
            </a:r>
          </a:p>
          <a:p>
            <a:r>
              <a:rPr lang="en-US" dirty="0">
                <a:sym typeface="Arial"/>
              </a:rPr>
              <a:t>DO NOT physically intervene: breaking up fights is very dangerous</a:t>
            </a:r>
          </a:p>
          <a:p>
            <a:r>
              <a:rPr lang="en-US" dirty="0">
                <a:sym typeface="Arial"/>
              </a:rPr>
              <a:t>Depending on the circumstance: leave, call police, clear out other students</a:t>
            </a:r>
          </a:p>
        </p:txBody>
      </p:sp>
    </p:spTree>
    <p:custDataLst>
      <p:tags r:id="rId1"/>
    </p:custDataLst>
    <p:extLst>
      <p:ext uri="{BB962C8B-B14F-4D97-AF65-F5344CB8AC3E}">
        <p14:creationId xmlns:p14="http://schemas.microsoft.com/office/powerpoint/2010/main" val="2443476691"/>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p:txBody>
          <a:bodyPr/>
          <a:lstStyle/>
          <a:p>
            <a:r>
              <a:rPr lang="en-US" dirty="0">
                <a:sym typeface="Arial Black"/>
              </a:rPr>
              <a:t>#1 Reason to Report</a:t>
            </a:r>
          </a:p>
        </p:txBody>
      </p:sp>
      <p:sp>
        <p:nvSpPr>
          <p:cNvPr id="433" name="Shape 433"/>
          <p:cNvSpPr txBox="1">
            <a:spLocks noGrp="1"/>
          </p:cNvSpPr>
          <p:nvPr>
            <p:ph type="body" idx="1"/>
          </p:nvPr>
        </p:nvSpPr>
        <p:spPr>
          <a:xfrm>
            <a:off x="1108162" y="1202386"/>
            <a:ext cx="6927676" cy="3262312"/>
          </a:xfrm>
        </p:spPr>
        <p:txBody>
          <a:bodyPr/>
          <a:lstStyle/>
          <a:p>
            <a:endParaRPr lang="en-US" sz="3200" dirty="0">
              <a:sym typeface="Tahoma"/>
            </a:endParaRPr>
          </a:p>
          <a:p>
            <a:pPr marL="0" indent="0" algn="ctr">
              <a:buNone/>
            </a:pPr>
            <a:r>
              <a:rPr lang="en-US" sz="3600" b="1" dirty="0">
                <a:solidFill>
                  <a:schemeClr val="accent4"/>
                </a:solidFill>
                <a:sym typeface="Tahoma"/>
              </a:rPr>
              <a:t>For your safety and the safety of your co-workers and students</a:t>
            </a:r>
          </a:p>
        </p:txBody>
      </p:sp>
    </p:spTree>
    <p:custDataLst>
      <p:tags r:id="rId1"/>
    </p:custDataLst>
    <p:extLst>
      <p:ext uri="{BB962C8B-B14F-4D97-AF65-F5344CB8AC3E}">
        <p14:creationId xmlns:p14="http://schemas.microsoft.com/office/powerpoint/2010/main" val="4047308307"/>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Text Placeholder 2"/>
          <p:cNvSpPr>
            <a:spLocks noGrp="1"/>
          </p:cNvSpPr>
          <p:nvPr>
            <p:ph type="body" idx="1"/>
          </p:nvPr>
        </p:nvSpPr>
        <p:spPr>
          <a:xfrm>
            <a:off x="196502" y="1202386"/>
            <a:ext cx="8632188" cy="3262312"/>
          </a:xfrm>
        </p:spPr>
        <p:txBody>
          <a:bodyPr>
            <a:normAutofit/>
          </a:bodyPr>
          <a:lstStyle/>
          <a:p>
            <a:pPr marL="0" indent="0">
              <a:buNone/>
            </a:pPr>
            <a:r>
              <a:rPr lang="en-US" sz="2400" dirty="0"/>
              <a:t>Two students arrive to the classroom in the morning on time. When the instructor is registering the students for the class one student smells of marijuana. The other student smells like alcohol and he is carrying a brown bag containing some sort of drink. </a:t>
            </a:r>
          </a:p>
          <a:p>
            <a:pPr marL="0" indent="0">
              <a:buNone/>
            </a:pPr>
            <a:r>
              <a:rPr lang="en-US" sz="2400" b="1" dirty="0">
                <a:solidFill>
                  <a:srgbClr val="006BB0"/>
                </a:solidFill>
              </a:rPr>
              <a:t>What action should the instructor take with the two students?</a:t>
            </a:r>
          </a:p>
        </p:txBody>
      </p:sp>
    </p:spTree>
    <p:custDataLst>
      <p:tags r:id="rId1"/>
    </p:custDataLst>
    <p:extLst>
      <p:ext uri="{BB962C8B-B14F-4D97-AF65-F5344CB8AC3E}">
        <p14:creationId xmlns:p14="http://schemas.microsoft.com/office/powerpoint/2010/main" val="1188504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Text Placeholder 2"/>
          <p:cNvSpPr>
            <a:spLocks noGrp="1"/>
          </p:cNvSpPr>
          <p:nvPr>
            <p:ph idx="1"/>
          </p:nvPr>
        </p:nvSpPr>
        <p:spPr>
          <a:xfrm>
            <a:off x="196502" y="945715"/>
            <a:ext cx="7886700" cy="3262312"/>
          </a:xfrm>
        </p:spPr>
        <p:txBody>
          <a:bodyPr/>
          <a:lstStyle/>
          <a:p>
            <a:r>
              <a:rPr lang="en-US" sz="2400" dirty="0"/>
              <a:t>Follow the rules and regulations of the Delivery Agency as you register drivers</a:t>
            </a:r>
          </a:p>
          <a:p>
            <a:r>
              <a:rPr lang="en-US" sz="2400" dirty="0"/>
              <a:t>Talk with each of the students independently</a:t>
            </a:r>
          </a:p>
          <a:p>
            <a:r>
              <a:rPr lang="en-US" sz="2400" dirty="0"/>
              <a:t>Use your judgment</a:t>
            </a:r>
          </a:p>
          <a:p>
            <a:r>
              <a:rPr lang="en-US" sz="2400" dirty="0"/>
              <a:t>Let the students explain the situation</a:t>
            </a:r>
          </a:p>
          <a:p>
            <a:r>
              <a:rPr lang="en-US" sz="2400" dirty="0"/>
              <a:t>If the students are combative and confrontational, tell them that they need to reschedule</a:t>
            </a:r>
          </a:p>
        </p:txBody>
      </p:sp>
    </p:spTree>
    <p:custDataLst>
      <p:tags r:id="rId1"/>
    </p:custDataLst>
    <p:extLst>
      <p:ext uri="{BB962C8B-B14F-4D97-AF65-F5344CB8AC3E}">
        <p14:creationId xmlns:p14="http://schemas.microsoft.com/office/powerpoint/2010/main" val="1980930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3" name="Text Placeholder 2"/>
          <p:cNvSpPr>
            <a:spLocks noGrp="1"/>
          </p:cNvSpPr>
          <p:nvPr>
            <p:ph type="body" idx="1"/>
          </p:nvPr>
        </p:nvSpPr>
        <p:spPr>
          <a:xfrm>
            <a:off x="196502" y="940594"/>
            <a:ext cx="7718773" cy="3262312"/>
          </a:xfrm>
        </p:spPr>
        <p:txBody>
          <a:bodyPr/>
          <a:lstStyle/>
          <a:p>
            <a:pPr>
              <a:spcBef>
                <a:spcPts val="600"/>
              </a:spcBef>
            </a:pPr>
            <a:r>
              <a:rPr lang="en-US" sz="2400" dirty="0"/>
              <a:t>Safety First</a:t>
            </a:r>
          </a:p>
          <a:p>
            <a:pPr>
              <a:spcBef>
                <a:spcPts val="600"/>
              </a:spcBef>
            </a:pPr>
            <a:r>
              <a:rPr lang="en-US" sz="2400" dirty="0"/>
              <a:t>Listen to your gut. If you feel you are in danger, keep physical distance</a:t>
            </a:r>
          </a:p>
          <a:p>
            <a:pPr>
              <a:spcBef>
                <a:spcPts val="600"/>
              </a:spcBef>
            </a:pPr>
            <a:r>
              <a:rPr lang="en-US" sz="2400" dirty="0"/>
              <a:t>Do not get cornered or alone with an offender. Never go outside the room with a student</a:t>
            </a:r>
          </a:p>
          <a:p>
            <a:pPr>
              <a:spcBef>
                <a:spcPts val="600"/>
              </a:spcBef>
            </a:pPr>
            <a:r>
              <a:rPr lang="en-US" sz="2400" dirty="0"/>
              <a:t>Scan for hidden weapons</a:t>
            </a:r>
          </a:p>
          <a:p>
            <a:pPr>
              <a:spcBef>
                <a:spcPts val="600"/>
              </a:spcBef>
            </a:pPr>
            <a:r>
              <a:rPr lang="en-US" sz="2400" dirty="0"/>
              <a:t>Everything is easier when handled the right way from the start</a:t>
            </a:r>
          </a:p>
        </p:txBody>
      </p:sp>
    </p:spTree>
    <p:custDataLst>
      <p:tags r:id="rId1"/>
    </p:custDataLst>
    <p:extLst>
      <p:ext uri="{BB962C8B-B14F-4D97-AF65-F5344CB8AC3E}">
        <p14:creationId xmlns:p14="http://schemas.microsoft.com/office/powerpoint/2010/main" val="3888769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3" name="Text Placeholder 2"/>
          <p:cNvSpPr>
            <a:spLocks noGrp="1"/>
          </p:cNvSpPr>
          <p:nvPr>
            <p:ph type="body" idx="1"/>
          </p:nvPr>
        </p:nvSpPr>
        <p:spPr>
          <a:xfrm>
            <a:off x="196502" y="995957"/>
            <a:ext cx="7886700" cy="3262312"/>
          </a:xfrm>
        </p:spPr>
        <p:txBody>
          <a:bodyPr>
            <a:normAutofit/>
          </a:bodyPr>
          <a:lstStyle/>
          <a:p>
            <a:pPr>
              <a:lnSpc>
                <a:spcPct val="100000"/>
              </a:lnSpc>
              <a:spcBef>
                <a:spcPts val="600"/>
              </a:spcBef>
            </a:pPr>
            <a:r>
              <a:rPr lang="en-US" sz="2400" dirty="0"/>
              <a:t>A common mistake is to try to get the class to “like you” by being too lenient with the rules</a:t>
            </a:r>
          </a:p>
          <a:p>
            <a:pPr>
              <a:lnSpc>
                <a:spcPct val="100000"/>
              </a:lnSpc>
              <a:spcBef>
                <a:spcPts val="600"/>
              </a:spcBef>
            </a:pPr>
            <a:r>
              <a:rPr lang="en-US" sz="2400" dirty="0"/>
              <a:t>You must be consistent with following all of the rules and the code of conduct for students</a:t>
            </a:r>
          </a:p>
          <a:p>
            <a:pPr>
              <a:lnSpc>
                <a:spcPct val="100000"/>
              </a:lnSpc>
              <a:spcBef>
                <a:spcPts val="600"/>
              </a:spcBef>
            </a:pPr>
            <a:r>
              <a:rPr lang="en-US" sz="2400" dirty="0"/>
              <a:t>You must enforce the code of conduct with all students consistently</a:t>
            </a:r>
          </a:p>
        </p:txBody>
      </p:sp>
    </p:spTree>
    <p:custDataLst>
      <p:tags r:id="rId1"/>
    </p:custDataLst>
    <p:extLst>
      <p:ext uri="{BB962C8B-B14F-4D97-AF65-F5344CB8AC3E}">
        <p14:creationId xmlns:p14="http://schemas.microsoft.com/office/powerpoint/2010/main" val="271980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5" name="Content Placeholder 4"/>
          <p:cNvSpPr>
            <a:spLocks noGrp="1"/>
          </p:cNvSpPr>
          <p:nvPr>
            <p:ph idx="1"/>
          </p:nvPr>
        </p:nvSpPr>
        <p:spPr>
          <a:xfrm>
            <a:off x="196502" y="945715"/>
            <a:ext cx="7886700" cy="3262312"/>
          </a:xfrm>
        </p:spPr>
        <p:txBody>
          <a:bodyPr>
            <a:normAutofit/>
          </a:bodyPr>
          <a:lstStyle/>
          <a:p>
            <a:pPr>
              <a:lnSpc>
                <a:spcPct val="100000"/>
              </a:lnSpc>
              <a:spcBef>
                <a:spcPts val="600"/>
              </a:spcBef>
            </a:pPr>
            <a:r>
              <a:rPr lang="en-US" sz="2400" dirty="0"/>
              <a:t>Many offenders only become violent after they feel they are entitled to it. Make sure rules are enforced at the very beginning</a:t>
            </a:r>
          </a:p>
          <a:p>
            <a:pPr>
              <a:lnSpc>
                <a:spcPct val="100000"/>
              </a:lnSpc>
              <a:spcBef>
                <a:spcPts val="600"/>
              </a:spcBef>
            </a:pPr>
            <a:r>
              <a:rPr lang="en-US" sz="2400" dirty="0"/>
              <a:t>Do not come up with an inappropriate rule or reactionary rule out of frustration</a:t>
            </a:r>
          </a:p>
          <a:p>
            <a:pPr>
              <a:lnSpc>
                <a:spcPct val="100000"/>
              </a:lnSpc>
              <a:spcBef>
                <a:spcPts val="600"/>
              </a:spcBef>
            </a:pPr>
            <a:r>
              <a:rPr lang="en-US" sz="2400" dirty="0"/>
              <a:t>Students will behave differently when others are watching. Try to find a private place in the room to talk with the student</a:t>
            </a:r>
          </a:p>
        </p:txBody>
      </p:sp>
    </p:spTree>
    <p:custDataLst>
      <p:tags r:id="rId1"/>
    </p:custDataLst>
    <p:extLst>
      <p:ext uri="{BB962C8B-B14F-4D97-AF65-F5344CB8AC3E}">
        <p14:creationId xmlns:p14="http://schemas.microsoft.com/office/powerpoint/2010/main" val="31406486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5" name="Content Placeholder 4"/>
          <p:cNvSpPr>
            <a:spLocks noGrp="1"/>
          </p:cNvSpPr>
          <p:nvPr>
            <p:ph idx="1"/>
          </p:nvPr>
        </p:nvSpPr>
        <p:spPr>
          <a:xfrm>
            <a:off x="196502" y="945715"/>
            <a:ext cx="7886700" cy="3262312"/>
          </a:xfrm>
        </p:spPr>
        <p:txBody>
          <a:bodyPr>
            <a:normAutofit/>
          </a:bodyPr>
          <a:lstStyle/>
          <a:p>
            <a:pPr>
              <a:lnSpc>
                <a:spcPct val="100000"/>
              </a:lnSpc>
              <a:spcBef>
                <a:spcPts val="600"/>
              </a:spcBef>
            </a:pPr>
            <a:r>
              <a:rPr lang="en-US" sz="2400" dirty="0"/>
              <a:t>Finally, don’t forget to follow your gut. Every incident is unique with many variables</a:t>
            </a:r>
          </a:p>
          <a:p>
            <a:pPr>
              <a:lnSpc>
                <a:spcPct val="100000"/>
              </a:lnSpc>
              <a:spcBef>
                <a:spcPts val="600"/>
              </a:spcBef>
            </a:pPr>
            <a:r>
              <a:rPr lang="en-US" sz="2400" dirty="0"/>
              <a:t>If you feel unsafe, take action to improve safety immediately</a:t>
            </a:r>
          </a:p>
          <a:p>
            <a:pPr>
              <a:lnSpc>
                <a:spcPct val="100000"/>
              </a:lnSpc>
              <a:spcBef>
                <a:spcPts val="600"/>
              </a:spcBef>
            </a:pPr>
            <a:r>
              <a:rPr lang="en-US" sz="2400" dirty="0"/>
              <a:t>If you feel that you can work with the student to maintain discipline and complete the course, the effort can be worthwhile</a:t>
            </a:r>
          </a:p>
        </p:txBody>
      </p:sp>
    </p:spTree>
    <p:custDataLst>
      <p:tags r:id="rId1"/>
    </p:custDataLst>
    <p:extLst>
      <p:ext uri="{BB962C8B-B14F-4D97-AF65-F5344CB8AC3E}">
        <p14:creationId xmlns:p14="http://schemas.microsoft.com/office/powerpoint/2010/main" val="18526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424A08-186D-E097-31BA-05BE86895109}"/>
              </a:ext>
            </a:extLst>
          </p:cNvPr>
          <p:cNvSpPr>
            <a:spLocks noGrp="1"/>
          </p:cNvSpPr>
          <p:nvPr>
            <p:ph type="title"/>
          </p:nvPr>
        </p:nvSpPr>
        <p:spPr/>
        <p:txBody>
          <a:bodyPr/>
          <a:lstStyle/>
          <a:p>
            <a:r>
              <a:rPr lang="en-US" sz="3200" dirty="0"/>
              <a:t>Speed Limits In Certain Towns</a:t>
            </a:r>
          </a:p>
        </p:txBody>
      </p:sp>
      <p:sp>
        <p:nvSpPr>
          <p:cNvPr id="6" name="Content Placeholder 5">
            <a:extLst>
              <a:ext uri="{FF2B5EF4-FFF2-40B4-BE49-F238E27FC236}">
                <a16:creationId xmlns:a16="http://schemas.microsoft.com/office/drawing/2014/main" id="{213B4900-732B-9C3D-EEDF-1D0E80BB1E4A}"/>
              </a:ext>
            </a:extLst>
          </p:cNvPr>
          <p:cNvSpPr>
            <a:spLocks noGrp="1"/>
          </p:cNvSpPr>
          <p:nvPr>
            <p:ph idx="1"/>
          </p:nvPr>
        </p:nvSpPr>
        <p:spPr>
          <a:xfrm>
            <a:off x="196502" y="1294410"/>
            <a:ext cx="8318106" cy="3194038"/>
          </a:xfrm>
        </p:spPr>
        <p:txBody>
          <a:bodyPr/>
          <a:lstStyle/>
          <a:p>
            <a:pPr marL="0" indent="0">
              <a:buNone/>
            </a:pPr>
            <a:r>
              <a:rPr lang="en-US" sz="2000" b="1" dirty="0"/>
              <a:t>Took effect August 2022</a:t>
            </a:r>
          </a:p>
          <a:p>
            <a:r>
              <a:rPr lang="en-US" sz="2000" dirty="0"/>
              <a:t>Municipalities granted the authority to lower speed limits to help decrease fatalities and the severity of injuries from speed-related incidents</a:t>
            </a:r>
          </a:p>
          <a:p>
            <a:r>
              <a:rPr lang="en-US" sz="2000" dirty="0"/>
              <a:t>Former law stated the default max speed limit could not be lower than 30 mph</a:t>
            </a:r>
          </a:p>
          <a:p>
            <a:r>
              <a:rPr lang="en-US" sz="2000" dirty="0"/>
              <a:t>2018 research study showed reducing speed limits by 5 mph improved safety outcomes for motorists, pedestrians and bicyclists</a:t>
            </a:r>
          </a:p>
        </p:txBody>
      </p:sp>
      <p:sp>
        <p:nvSpPr>
          <p:cNvPr id="7" name="TextBox 6">
            <a:extLst>
              <a:ext uri="{FF2B5EF4-FFF2-40B4-BE49-F238E27FC236}">
                <a16:creationId xmlns:a16="http://schemas.microsoft.com/office/drawing/2014/main" id="{5EDDEEB9-423C-EBE3-13B7-70929A5883E7}"/>
              </a:ext>
            </a:extLst>
          </p:cNvPr>
          <p:cNvSpPr txBox="1"/>
          <p:nvPr/>
        </p:nvSpPr>
        <p:spPr>
          <a:xfrm>
            <a:off x="196502" y="781239"/>
            <a:ext cx="7945507" cy="369332"/>
          </a:xfrm>
          <a:prstGeom prst="rect">
            <a:avLst/>
          </a:prstGeom>
          <a:noFill/>
        </p:spPr>
        <p:txBody>
          <a:bodyPr wrap="square" rtlCol="0">
            <a:spAutoFit/>
          </a:bodyPr>
          <a:lstStyle/>
          <a:p>
            <a:r>
              <a:rPr lang="en-US" dirty="0">
                <a:solidFill>
                  <a:schemeClr val="tx2"/>
                </a:solidFill>
              </a:rPr>
              <a:t>(</a:t>
            </a:r>
            <a:r>
              <a:rPr lang="en-US" dirty="0" err="1">
                <a:solidFill>
                  <a:schemeClr val="tx2"/>
                </a:solidFill>
              </a:rPr>
              <a:t>Amd</a:t>
            </a:r>
            <a:r>
              <a:rPr lang="en-US" dirty="0">
                <a:solidFill>
                  <a:schemeClr val="tx2"/>
                </a:solidFill>
              </a:rPr>
              <a:t> §§VAT Title 8 Article 39 1643, 1662-a &amp; 1622)</a:t>
            </a:r>
          </a:p>
        </p:txBody>
      </p:sp>
    </p:spTree>
    <p:custDataLst>
      <p:tags r:id="rId1"/>
    </p:custDataLst>
    <p:extLst>
      <p:ext uri="{BB962C8B-B14F-4D97-AF65-F5344CB8AC3E}">
        <p14:creationId xmlns:p14="http://schemas.microsoft.com/office/powerpoint/2010/main" val="3574110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E4B7-1B9F-E46C-06F6-04B1DEADCD4F}"/>
              </a:ext>
            </a:extLst>
          </p:cNvPr>
          <p:cNvSpPr>
            <a:spLocks noGrp="1"/>
          </p:cNvSpPr>
          <p:nvPr>
            <p:ph type="title"/>
          </p:nvPr>
        </p:nvSpPr>
        <p:spPr/>
        <p:txBody>
          <a:bodyPr>
            <a:normAutofit fontScale="90000"/>
          </a:bodyPr>
          <a:lstStyle/>
          <a:p>
            <a:r>
              <a:rPr lang="en-US" dirty="0"/>
              <a:t>The Most Powerful Prevention Measure</a:t>
            </a:r>
          </a:p>
        </p:txBody>
      </p:sp>
      <p:sp>
        <p:nvSpPr>
          <p:cNvPr id="6" name="TextBox 5">
            <a:extLst>
              <a:ext uri="{FF2B5EF4-FFF2-40B4-BE49-F238E27FC236}">
                <a16:creationId xmlns:a16="http://schemas.microsoft.com/office/drawing/2014/main" id="{2E8B7F0C-3E9D-1D2F-1790-8C81077C6542}"/>
              </a:ext>
            </a:extLst>
          </p:cNvPr>
          <p:cNvSpPr txBox="1"/>
          <p:nvPr/>
        </p:nvSpPr>
        <p:spPr>
          <a:xfrm>
            <a:off x="661987" y="1156431"/>
            <a:ext cx="7820024" cy="523220"/>
          </a:xfrm>
          <a:prstGeom prst="rect">
            <a:avLst/>
          </a:prstGeom>
          <a:noFill/>
        </p:spPr>
        <p:txBody>
          <a:bodyPr wrap="square">
            <a:spAutoFit/>
          </a:bodyPr>
          <a:lstStyle/>
          <a:p>
            <a:pPr algn="ctr"/>
            <a:r>
              <a:rPr lang="en-US" sz="2800" b="1" dirty="0">
                <a:solidFill>
                  <a:schemeClr val="accent2"/>
                </a:solidFill>
                <a:latin typeface="Roboto" panose="02000000000000000000" pitchFamily="2" charset="0"/>
              </a:rPr>
              <a:t>Creating a positive, healthy classroom</a:t>
            </a:r>
            <a:endParaRPr lang="en-US" sz="2800" b="0" dirty="0">
              <a:solidFill>
                <a:schemeClr val="accent2"/>
              </a:solidFill>
              <a:latin typeface="Microsoft Sans Serif" panose="020B0604020202020204" pitchFamily="34" charset="0"/>
            </a:endParaRPr>
          </a:p>
        </p:txBody>
      </p:sp>
      <p:pic>
        <p:nvPicPr>
          <p:cNvPr id="8" name="Picture 7">
            <a:extLst>
              <a:ext uri="{FF2B5EF4-FFF2-40B4-BE49-F238E27FC236}">
                <a16:creationId xmlns:a16="http://schemas.microsoft.com/office/drawing/2014/main" id="{24306334-6909-420A-A167-09D292137765}"/>
              </a:ext>
            </a:extLst>
          </p:cNvPr>
          <p:cNvPicPr>
            <a:picLocks noChangeAspect="1"/>
          </p:cNvPicPr>
          <p:nvPr/>
        </p:nvPicPr>
        <p:blipFill>
          <a:blip r:embed="rId4"/>
          <a:stretch>
            <a:fillRect/>
          </a:stretch>
        </p:blipFill>
        <p:spPr>
          <a:xfrm>
            <a:off x="2598731" y="1806811"/>
            <a:ext cx="3946535" cy="2823926"/>
          </a:xfrm>
          <a:prstGeom prst="rect">
            <a:avLst/>
          </a:prstGeom>
        </p:spPr>
      </p:pic>
    </p:spTree>
    <p:custDataLst>
      <p:tags r:id="rId1"/>
    </p:custDataLst>
    <p:extLst>
      <p:ext uri="{BB962C8B-B14F-4D97-AF65-F5344CB8AC3E}">
        <p14:creationId xmlns:p14="http://schemas.microsoft.com/office/powerpoint/2010/main" val="673946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892BF4-A934-88D4-A919-1B308FB71540}"/>
              </a:ext>
            </a:extLst>
          </p:cNvPr>
          <p:cNvSpPr>
            <a:spLocks noGrp="1"/>
          </p:cNvSpPr>
          <p:nvPr>
            <p:ph type="title"/>
          </p:nvPr>
        </p:nvSpPr>
        <p:spPr>
          <a:xfrm>
            <a:off x="304800" y="28576"/>
            <a:ext cx="4591050" cy="2195974"/>
          </a:xfrm>
        </p:spPr>
        <p:txBody>
          <a:bodyPr/>
          <a:lstStyle/>
          <a:p>
            <a:r>
              <a:rPr lang="en-US" dirty="0"/>
              <a:t>Refresher:</a:t>
            </a:r>
            <a:br>
              <a:rPr lang="en-US" dirty="0"/>
            </a:br>
            <a:r>
              <a:rPr lang="en-US" dirty="0"/>
              <a:t>Choice Theory &amp; Reality Therapy</a:t>
            </a:r>
          </a:p>
        </p:txBody>
      </p:sp>
    </p:spTree>
    <p:custDataLst>
      <p:tags r:id="rId1"/>
    </p:custDataLst>
    <p:extLst>
      <p:ext uri="{BB962C8B-B14F-4D97-AF65-F5344CB8AC3E}">
        <p14:creationId xmlns:p14="http://schemas.microsoft.com/office/powerpoint/2010/main" val="3926033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William Glasser</a:t>
            </a:r>
          </a:p>
        </p:txBody>
      </p:sp>
      <p:sp>
        <p:nvSpPr>
          <p:cNvPr id="3" name="Content Placeholder 2"/>
          <p:cNvSpPr>
            <a:spLocks noGrp="1"/>
          </p:cNvSpPr>
          <p:nvPr>
            <p:ph idx="1"/>
          </p:nvPr>
        </p:nvSpPr>
        <p:spPr>
          <a:xfrm>
            <a:off x="196502" y="1035698"/>
            <a:ext cx="6089998" cy="3262312"/>
          </a:xfrm>
        </p:spPr>
        <p:txBody>
          <a:bodyPr>
            <a:normAutofit/>
          </a:bodyPr>
          <a:lstStyle/>
          <a:p>
            <a:r>
              <a:rPr lang="en-US" sz="2000" dirty="0"/>
              <a:t>Medical degree from Case Western</a:t>
            </a:r>
          </a:p>
          <a:p>
            <a:r>
              <a:rPr lang="en-US" sz="2000" dirty="0"/>
              <a:t>Psychiatric training at a Veterans Administration Center and UCLA</a:t>
            </a:r>
          </a:p>
          <a:p>
            <a:r>
              <a:rPr lang="en-US" sz="2000" dirty="0"/>
              <a:t>Published over 20 books, including “Reality Therapy” and “Choice Theory”</a:t>
            </a:r>
          </a:p>
          <a:p>
            <a:r>
              <a:rPr lang="en-US" sz="2000" dirty="0"/>
              <a:t>Founded the Institute for Reality Therapy, which evolved into the William Glasser Institute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0" y="1028700"/>
            <a:ext cx="2121990" cy="2986505"/>
          </a:xfrm>
          <a:prstGeom prst="rect">
            <a:avLst/>
          </a:prstGeom>
        </p:spPr>
      </p:pic>
    </p:spTree>
    <p:custDataLst>
      <p:tags r:id="rId1"/>
    </p:custDataLst>
    <p:extLst>
      <p:ext uri="{BB962C8B-B14F-4D97-AF65-F5344CB8AC3E}">
        <p14:creationId xmlns:p14="http://schemas.microsoft.com/office/powerpoint/2010/main" val="187365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Five Basic Needs</a:t>
            </a:r>
          </a:p>
        </p:txBody>
      </p:sp>
      <p:sp>
        <p:nvSpPr>
          <p:cNvPr id="16389" name="Rectangle 5"/>
          <p:cNvSpPr>
            <a:spLocks noGrp="1" noChangeArrowheads="1"/>
          </p:cNvSpPr>
          <p:nvPr>
            <p:ph idx="1"/>
          </p:nvPr>
        </p:nvSpPr>
        <p:spPr>
          <a:xfrm>
            <a:off x="1638299" y="1060015"/>
            <a:ext cx="5867401" cy="3616973"/>
          </a:xfrm>
        </p:spPr>
        <p:txBody>
          <a:bodyPr>
            <a:noAutofit/>
          </a:bodyPr>
          <a:lstStyle/>
          <a:p>
            <a:pPr marL="0" indent="0">
              <a:spcAft>
                <a:spcPts val="1200"/>
              </a:spcAft>
              <a:buNone/>
            </a:pPr>
            <a:r>
              <a:rPr lang="en-US" sz="2400" dirty="0">
                <a:solidFill>
                  <a:schemeClr val="accent2"/>
                </a:solidFill>
              </a:rPr>
              <a:t>“We are all driven by five genetic needs. All behavior is an attempt to fulfill one or more of these basic needs.”</a:t>
            </a:r>
            <a:endParaRPr lang="en-US" altLang="en-US" sz="2400" dirty="0">
              <a:solidFill>
                <a:schemeClr val="accent2"/>
              </a:solidFill>
            </a:endParaRPr>
          </a:p>
          <a:p>
            <a:r>
              <a:rPr lang="en-US" altLang="en-US" sz="2000" b="1" dirty="0"/>
              <a:t>Survival</a:t>
            </a:r>
            <a:r>
              <a:rPr lang="en-US" altLang="en-US" sz="2000" dirty="0"/>
              <a:t> (Self-Preservation/Safety/Security)</a:t>
            </a:r>
          </a:p>
          <a:p>
            <a:r>
              <a:rPr lang="en-US" altLang="en-US" sz="2000" b="1" dirty="0"/>
              <a:t>Love and Belonging </a:t>
            </a:r>
            <a:r>
              <a:rPr lang="en-US" altLang="en-US" sz="2000" dirty="0"/>
              <a:t>(Acceptance)</a:t>
            </a:r>
          </a:p>
          <a:p>
            <a:r>
              <a:rPr lang="en-US" altLang="en-US" sz="2000" b="1" dirty="0"/>
              <a:t>Fun</a:t>
            </a:r>
            <a:r>
              <a:rPr lang="en-US" altLang="en-US" sz="2000" dirty="0"/>
              <a:t> (Joy/Enjoyment/Relaxation)</a:t>
            </a:r>
          </a:p>
          <a:p>
            <a:r>
              <a:rPr lang="en-US" altLang="en-US" sz="2000" b="1" dirty="0"/>
              <a:t>Freedom</a:t>
            </a:r>
            <a:r>
              <a:rPr lang="en-US" altLang="en-US" sz="2000" dirty="0"/>
              <a:t> (Independence)</a:t>
            </a:r>
          </a:p>
          <a:p>
            <a:r>
              <a:rPr lang="en-US" altLang="en-US" sz="2000" b="1" dirty="0"/>
              <a:t>Power</a:t>
            </a:r>
            <a:r>
              <a:rPr lang="en-US" altLang="en-US" sz="2000" dirty="0"/>
              <a:t> (Significance/Recognition)</a:t>
            </a:r>
            <a:endParaRPr lang="en-US" altLang="en-US" sz="1600" dirty="0"/>
          </a:p>
        </p:txBody>
      </p:sp>
    </p:spTree>
    <p:custDataLst>
      <p:tags r:id="rId1"/>
    </p:custDataLst>
    <p:extLst>
      <p:ext uri="{BB962C8B-B14F-4D97-AF65-F5344CB8AC3E}">
        <p14:creationId xmlns:p14="http://schemas.microsoft.com/office/powerpoint/2010/main" val="23401530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Needs vs. Wants</a:t>
            </a:r>
          </a:p>
        </p:txBody>
      </p:sp>
      <p:sp>
        <p:nvSpPr>
          <p:cNvPr id="9" name="Content Placeholder 8">
            <a:extLst>
              <a:ext uri="{FF2B5EF4-FFF2-40B4-BE49-F238E27FC236}">
                <a16:creationId xmlns:a16="http://schemas.microsoft.com/office/drawing/2014/main" id="{493BCA81-D275-0285-3390-40FC3EB580BA}"/>
              </a:ext>
            </a:extLst>
          </p:cNvPr>
          <p:cNvSpPr>
            <a:spLocks noGrp="1"/>
          </p:cNvSpPr>
          <p:nvPr>
            <p:ph sz="half" idx="1"/>
          </p:nvPr>
        </p:nvSpPr>
        <p:spPr>
          <a:xfrm>
            <a:off x="1571624" y="1194701"/>
            <a:ext cx="2733676" cy="3095516"/>
          </a:xfrm>
        </p:spPr>
        <p:txBody>
          <a:bodyPr/>
          <a:lstStyle/>
          <a:p>
            <a:pPr marL="0" indent="0">
              <a:buNone/>
            </a:pPr>
            <a:r>
              <a:rPr lang="en-US" sz="2400" b="1" dirty="0">
                <a:solidFill>
                  <a:schemeClr val="accent2"/>
                </a:solidFill>
              </a:rPr>
              <a:t>Needs</a:t>
            </a:r>
            <a:endParaRPr lang="en-US" sz="2400" b="0" dirty="0">
              <a:solidFill>
                <a:schemeClr val="accent2"/>
              </a:solidFill>
            </a:endParaRPr>
          </a:p>
          <a:p>
            <a:r>
              <a:rPr lang="en-US" sz="2400" b="0" dirty="0">
                <a:solidFill>
                  <a:srgbClr val="000000"/>
                </a:solidFill>
              </a:rPr>
              <a:t>Genetic</a:t>
            </a:r>
          </a:p>
          <a:p>
            <a:r>
              <a:rPr lang="en-US" sz="2400" b="0" dirty="0">
                <a:solidFill>
                  <a:srgbClr val="000000"/>
                </a:solidFill>
              </a:rPr>
              <a:t>General</a:t>
            </a:r>
          </a:p>
          <a:p>
            <a:r>
              <a:rPr lang="en-US" sz="2400" b="0" dirty="0">
                <a:solidFill>
                  <a:srgbClr val="000000"/>
                </a:solidFill>
              </a:rPr>
              <a:t>Universal</a:t>
            </a:r>
          </a:p>
          <a:p>
            <a:r>
              <a:rPr lang="en-US" sz="2400" b="0" dirty="0">
                <a:solidFill>
                  <a:srgbClr val="000000"/>
                </a:solidFill>
              </a:rPr>
              <a:t>Common</a:t>
            </a:r>
          </a:p>
          <a:p>
            <a:r>
              <a:rPr lang="en-US" sz="2400" b="0" dirty="0">
                <a:solidFill>
                  <a:srgbClr val="000000"/>
                </a:solidFill>
              </a:rPr>
              <a:t>Constant</a:t>
            </a:r>
            <a:endParaRPr lang="en-US" sz="2400" b="0" dirty="0">
              <a:solidFill>
                <a:prstClr val="black"/>
              </a:solidFill>
            </a:endParaRPr>
          </a:p>
          <a:p>
            <a:endParaRPr lang="en-US" sz="3600" dirty="0"/>
          </a:p>
        </p:txBody>
      </p:sp>
      <p:sp>
        <p:nvSpPr>
          <p:cNvPr id="11" name="Content Placeholder 10">
            <a:extLst>
              <a:ext uri="{FF2B5EF4-FFF2-40B4-BE49-F238E27FC236}">
                <a16:creationId xmlns:a16="http://schemas.microsoft.com/office/drawing/2014/main" id="{AECE440A-F570-B9B5-28A9-05E75E1D4CD0}"/>
              </a:ext>
            </a:extLst>
          </p:cNvPr>
          <p:cNvSpPr>
            <a:spLocks noGrp="1"/>
          </p:cNvSpPr>
          <p:nvPr>
            <p:ph sz="half" idx="2"/>
          </p:nvPr>
        </p:nvSpPr>
        <p:spPr>
          <a:xfrm>
            <a:off x="4569525" y="1194701"/>
            <a:ext cx="3002851" cy="3095516"/>
          </a:xfrm>
        </p:spPr>
        <p:txBody>
          <a:bodyPr>
            <a:normAutofit/>
          </a:bodyPr>
          <a:lstStyle/>
          <a:p>
            <a:pPr marL="0" indent="0">
              <a:buNone/>
            </a:pPr>
            <a:r>
              <a:rPr lang="en-US" sz="2400" b="1" dirty="0">
                <a:solidFill>
                  <a:schemeClr val="accent2"/>
                </a:solidFill>
              </a:rPr>
              <a:t>Wants</a:t>
            </a:r>
            <a:endParaRPr lang="en-US" sz="2400" b="0" dirty="0">
              <a:solidFill>
                <a:schemeClr val="accent2"/>
              </a:solidFill>
            </a:endParaRPr>
          </a:p>
          <a:p>
            <a:r>
              <a:rPr lang="en-US" sz="2400" b="0" dirty="0">
                <a:solidFill>
                  <a:srgbClr val="000000"/>
                </a:solidFill>
              </a:rPr>
              <a:t>Non-genetic</a:t>
            </a:r>
          </a:p>
          <a:p>
            <a:r>
              <a:rPr lang="en-US" sz="2400" b="0" dirty="0">
                <a:solidFill>
                  <a:srgbClr val="000000"/>
                </a:solidFill>
              </a:rPr>
              <a:t>Very specific</a:t>
            </a:r>
          </a:p>
          <a:p>
            <a:r>
              <a:rPr lang="en-US" sz="2400" b="0" dirty="0">
                <a:solidFill>
                  <a:srgbClr val="000000"/>
                </a:solidFill>
              </a:rPr>
              <a:t>Particular</a:t>
            </a:r>
          </a:p>
          <a:p>
            <a:r>
              <a:rPr lang="en-US" sz="2400" b="0" dirty="0">
                <a:solidFill>
                  <a:srgbClr val="000000"/>
                </a:solidFill>
              </a:rPr>
              <a:t>Uncommon</a:t>
            </a:r>
          </a:p>
          <a:p>
            <a:r>
              <a:rPr lang="en-US" sz="2400" b="0" dirty="0">
                <a:solidFill>
                  <a:srgbClr val="000000"/>
                </a:solidFill>
              </a:rPr>
              <a:t>Changing</a:t>
            </a:r>
            <a:endParaRPr lang="en-US" sz="3600" dirty="0"/>
          </a:p>
        </p:txBody>
      </p:sp>
    </p:spTree>
    <p:custDataLst>
      <p:tags r:id="rId1"/>
    </p:custDataLst>
    <p:extLst>
      <p:ext uri="{BB962C8B-B14F-4D97-AF65-F5344CB8AC3E}">
        <p14:creationId xmlns:p14="http://schemas.microsoft.com/office/powerpoint/2010/main" val="325233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Fulfilling Our Basic Needs</a:t>
            </a:r>
          </a:p>
        </p:txBody>
      </p:sp>
      <p:sp>
        <p:nvSpPr>
          <p:cNvPr id="3" name="Content Placeholder 2"/>
          <p:cNvSpPr>
            <a:spLocks noGrp="1"/>
          </p:cNvSpPr>
          <p:nvPr>
            <p:ph idx="1"/>
          </p:nvPr>
        </p:nvSpPr>
        <p:spPr>
          <a:xfrm>
            <a:off x="196502" y="1202386"/>
            <a:ext cx="4813648" cy="3262312"/>
          </a:xfrm>
        </p:spPr>
        <p:txBody>
          <a:bodyPr>
            <a:noAutofit/>
          </a:bodyPr>
          <a:lstStyle/>
          <a:p>
            <a:pPr>
              <a:lnSpc>
                <a:spcPct val="100000"/>
              </a:lnSpc>
            </a:pPr>
            <a:r>
              <a:rPr lang="en-US" sz="2400" dirty="0"/>
              <a:t>We are the only ones who can decide when our needs are satisfied</a:t>
            </a:r>
          </a:p>
          <a:p>
            <a:pPr>
              <a:lnSpc>
                <a:spcPct val="100000"/>
              </a:lnSpc>
            </a:pPr>
            <a:r>
              <a:rPr lang="en-US" sz="2400" dirty="0"/>
              <a:t>If we attempt to fulfill someone else’s needs, we set ourselves up for failure</a:t>
            </a:r>
          </a:p>
        </p:txBody>
      </p:sp>
      <p:pic>
        <p:nvPicPr>
          <p:cNvPr id="6" name="Picture 5">
            <a:extLst>
              <a:ext uri="{FF2B5EF4-FFF2-40B4-BE49-F238E27FC236}">
                <a16:creationId xmlns:a16="http://schemas.microsoft.com/office/drawing/2014/main" id="{7251CD94-06A3-1793-7722-C820AEC87264}"/>
              </a:ext>
            </a:extLst>
          </p:cNvPr>
          <p:cNvPicPr>
            <a:picLocks noChangeAspect="1"/>
          </p:cNvPicPr>
          <p:nvPr/>
        </p:nvPicPr>
        <p:blipFill>
          <a:blip r:embed="rId4"/>
          <a:stretch>
            <a:fillRect/>
          </a:stretch>
        </p:blipFill>
        <p:spPr>
          <a:xfrm>
            <a:off x="5420007" y="1376362"/>
            <a:ext cx="2722002" cy="2390775"/>
          </a:xfrm>
          <a:prstGeom prst="rect">
            <a:avLst/>
          </a:prstGeom>
        </p:spPr>
      </p:pic>
    </p:spTree>
    <p:custDataLst>
      <p:tags r:id="rId1"/>
    </p:custDataLst>
    <p:extLst>
      <p:ext uri="{BB962C8B-B14F-4D97-AF65-F5344CB8AC3E}">
        <p14:creationId xmlns:p14="http://schemas.microsoft.com/office/powerpoint/2010/main" val="1392760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36" y="222468"/>
            <a:ext cx="6083665" cy="4457700"/>
          </a:xfrm>
          <a:prstGeom prst="rect">
            <a:avLst/>
          </a:prstGeom>
        </p:spPr>
      </p:pic>
    </p:spTree>
    <p:custDataLst>
      <p:tags r:id="rId1"/>
    </p:custDataLst>
    <p:extLst>
      <p:ext uri="{BB962C8B-B14F-4D97-AF65-F5344CB8AC3E}">
        <p14:creationId xmlns:p14="http://schemas.microsoft.com/office/powerpoint/2010/main" val="34806798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489" y="970499"/>
            <a:ext cx="4797866" cy="3515552"/>
          </a:xfrm>
          <a:prstGeom prst="rect">
            <a:avLst/>
          </a:prstGeom>
        </p:spPr>
      </p:pic>
      <p:sp>
        <p:nvSpPr>
          <p:cNvPr id="2" name="Title 1"/>
          <p:cNvSpPr>
            <a:spLocks noGrp="1"/>
          </p:cNvSpPr>
          <p:nvPr>
            <p:ph type="title"/>
          </p:nvPr>
        </p:nvSpPr>
        <p:spPr/>
        <p:txBody>
          <a:bodyPr/>
          <a:lstStyle/>
          <a:p>
            <a:r>
              <a:rPr lang="en-US" dirty="0"/>
              <a:t>The Real World</a:t>
            </a:r>
          </a:p>
        </p:txBody>
      </p:sp>
      <p:sp>
        <p:nvSpPr>
          <p:cNvPr id="10" name="Content Placeholder 9"/>
          <p:cNvSpPr>
            <a:spLocks noGrp="1"/>
          </p:cNvSpPr>
          <p:nvPr>
            <p:ph idx="1"/>
          </p:nvPr>
        </p:nvSpPr>
        <p:spPr>
          <a:xfrm>
            <a:off x="196502" y="1202386"/>
            <a:ext cx="3880198" cy="3262312"/>
          </a:xfrm>
        </p:spPr>
        <p:txBody>
          <a:bodyPr>
            <a:normAutofit/>
          </a:bodyPr>
          <a:lstStyle/>
          <a:p>
            <a:r>
              <a:rPr lang="en-US" sz="2000" dirty="0"/>
              <a:t>It is what it is, whether we like it or not</a:t>
            </a:r>
          </a:p>
          <a:p>
            <a:r>
              <a:rPr lang="en-US" sz="2000" dirty="0"/>
              <a:t>We decide how many experiences we have in the real world</a:t>
            </a:r>
          </a:p>
          <a:p>
            <a:pPr marL="0" indent="0">
              <a:buNone/>
            </a:pPr>
            <a:endParaRPr lang="en-US" sz="2000" dirty="0"/>
          </a:p>
          <a:p>
            <a:pPr marL="0" indent="0" algn="ctr">
              <a:buNone/>
            </a:pPr>
            <a:r>
              <a:rPr lang="en-US" sz="2000" b="1" dirty="0">
                <a:solidFill>
                  <a:schemeClr val="accent2"/>
                </a:solidFill>
              </a:rPr>
              <a:t>“The real world is energy. We turn it into information.”</a:t>
            </a:r>
          </a:p>
        </p:txBody>
      </p:sp>
      <p:sp>
        <p:nvSpPr>
          <p:cNvPr id="14" name="5-Point Star 13"/>
          <p:cNvSpPr/>
          <p:nvPr/>
        </p:nvSpPr>
        <p:spPr>
          <a:xfrm>
            <a:off x="4705892" y="1082337"/>
            <a:ext cx="400050" cy="400050"/>
          </a:xfrm>
          <a:prstGeom prst="star5">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71BF44"/>
              </a:solidFill>
              <a:effectLst/>
              <a:uLnTx/>
              <a:uFillTx/>
              <a:latin typeface="Roboto"/>
              <a:ea typeface="+mn-ea"/>
              <a:cs typeface="+mn-cs"/>
            </a:endParaRPr>
          </a:p>
        </p:txBody>
      </p:sp>
    </p:spTree>
    <p:custDataLst>
      <p:tags r:id="rId1"/>
    </p:custDataLst>
    <p:extLst>
      <p:ext uri="{BB962C8B-B14F-4D97-AF65-F5344CB8AC3E}">
        <p14:creationId xmlns:p14="http://schemas.microsoft.com/office/powerpoint/2010/main" val="1530424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Perceived World and Our Filters</a:t>
            </a:r>
          </a:p>
        </p:txBody>
      </p:sp>
      <p:sp>
        <p:nvSpPr>
          <p:cNvPr id="10" name="Content Placeholder 9"/>
          <p:cNvSpPr>
            <a:spLocks noGrp="1"/>
          </p:cNvSpPr>
          <p:nvPr>
            <p:ph idx="1"/>
          </p:nvPr>
        </p:nvSpPr>
        <p:spPr>
          <a:xfrm>
            <a:off x="196502" y="1400174"/>
            <a:ext cx="5089873" cy="3064523"/>
          </a:xfrm>
        </p:spPr>
        <p:txBody>
          <a:bodyPr>
            <a:normAutofit/>
          </a:bodyPr>
          <a:lstStyle/>
          <a:p>
            <a:pPr>
              <a:lnSpc>
                <a:spcPct val="100000"/>
              </a:lnSpc>
            </a:pPr>
            <a:r>
              <a:rPr lang="en-US" sz="2000" dirty="0"/>
              <a:t>Perceived world is limited by our senses</a:t>
            </a:r>
          </a:p>
          <a:p>
            <a:pPr>
              <a:lnSpc>
                <a:spcPct val="100000"/>
              </a:lnSpc>
            </a:pPr>
            <a:r>
              <a:rPr lang="en-US" sz="2000" dirty="0"/>
              <a:t>Our interpretation of the world may not be the same as others’</a:t>
            </a:r>
          </a:p>
          <a:p>
            <a:pPr>
              <a:lnSpc>
                <a:spcPct val="100000"/>
              </a:lnSpc>
            </a:pPr>
            <a:r>
              <a:rPr lang="en-US" sz="2000" dirty="0"/>
              <a:t>How we perceive the world is influenced by our senses and our unique filters: the Knowledge Filter and the Values Filter</a:t>
            </a:r>
          </a:p>
        </p:txBody>
      </p:sp>
      <p:pic>
        <p:nvPicPr>
          <p:cNvPr id="5" name="Picture 4">
            <a:extLst>
              <a:ext uri="{FF2B5EF4-FFF2-40B4-BE49-F238E27FC236}">
                <a16:creationId xmlns:a16="http://schemas.microsoft.com/office/drawing/2014/main" id="{F80DCEDD-1DD9-558B-383D-5432983556B7}"/>
              </a:ext>
            </a:extLst>
          </p:cNvPr>
          <p:cNvPicPr>
            <a:picLocks noChangeAspect="1"/>
          </p:cNvPicPr>
          <p:nvPr/>
        </p:nvPicPr>
        <p:blipFill>
          <a:blip r:embed="rId4"/>
          <a:stretch>
            <a:fillRect/>
          </a:stretch>
        </p:blipFill>
        <p:spPr>
          <a:xfrm>
            <a:off x="5412188" y="1202385"/>
            <a:ext cx="3305995" cy="2540939"/>
          </a:xfrm>
          <a:prstGeom prst="rect">
            <a:avLst/>
          </a:prstGeom>
        </p:spPr>
      </p:pic>
    </p:spTree>
    <p:custDataLst>
      <p:tags r:id="rId1"/>
    </p:custDataLst>
    <p:extLst>
      <p:ext uri="{BB962C8B-B14F-4D97-AF65-F5344CB8AC3E}">
        <p14:creationId xmlns:p14="http://schemas.microsoft.com/office/powerpoint/2010/main" val="3556226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Our Quality World</a:t>
            </a:r>
          </a:p>
        </p:txBody>
      </p:sp>
      <p:sp>
        <p:nvSpPr>
          <p:cNvPr id="21508" name="Rectangle 4"/>
          <p:cNvSpPr>
            <a:spLocks noGrp="1" noChangeArrowheads="1"/>
          </p:cNvSpPr>
          <p:nvPr>
            <p:ph idx="1"/>
          </p:nvPr>
        </p:nvSpPr>
        <p:spPr>
          <a:xfrm>
            <a:off x="196502" y="1026890"/>
            <a:ext cx="5289898" cy="3262312"/>
          </a:xfrm>
        </p:spPr>
        <p:txBody>
          <a:bodyPr>
            <a:normAutofit/>
          </a:bodyPr>
          <a:lstStyle/>
          <a:p>
            <a:pPr>
              <a:lnSpc>
                <a:spcPct val="100000"/>
              </a:lnSpc>
            </a:pPr>
            <a:r>
              <a:rPr lang="en-US" altLang="en-US" sz="2000" dirty="0"/>
              <a:t>Our Quality Worlds are personal</a:t>
            </a:r>
          </a:p>
          <a:p>
            <a:pPr>
              <a:lnSpc>
                <a:spcPct val="100000"/>
              </a:lnSpc>
            </a:pPr>
            <a:r>
              <a:rPr lang="en-US" altLang="en-US" sz="2000" dirty="0"/>
              <a:t>They are made up of pictures of our needs and wants</a:t>
            </a:r>
          </a:p>
          <a:p>
            <a:pPr>
              <a:lnSpc>
                <a:spcPct val="100000"/>
              </a:lnSpc>
            </a:pPr>
            <a:r>
              <a:rPr lang="en-US" altLang="en-US" sz="2000" dirty="0"/>
              <a:t>Our Quality Worlds consist of:</a:t>
            </a:r>
          </a:p>
          <a:p>
            <a:pPr lvl="1">
              <a:lnSpc>
                <a:spcPct val="100000"/>
              </a:lnSpc>
              <a:spcBef>
                <a:spcPts val="1000"/>
              </a:spcBef>
            </a:pPr>
            <a:r>
              <a:rPr lang="en-US" altLang="en-US" sz="2000" dirty="0"/>
              <a:t>People</a:t>
            </a:r>
          </a:p>
          <a:p>
            <a:pPr lvl="1">
              <a:lnSpc>
                <a:spcPct val="100000"/>
              </a:lnSpc>
              <a:spcBef>
                <a:spcPts val="1000"/>
              </a:spcBef>
            </a:pPr>
            <a:r>
              <a:rPr lang="en-US" altLang="en-US" sz="2000" dirty="0"/>
              <a:t>Things</a:t>
            </a:r>
          </a:p>
          <a:p>
            <a:pPr lvl="1">
              <a:lnSpc>
                <a:spcPct val="100000"/>
              </a:lnSpc>
              <a:spcBef>
                <a:spcPts val="1000"/>
              </a:spcBef>
            </a:pPr>
            <a:r>
              <a:rPr lang="en-US" altLang="en-US" sz="2000" dirty="0"/>
              <a:t>Ideas and Beliefs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519" y="610176"/>
            <a:ext cx="1795762" cy="3676810"/>
          </a:xfrm>
          <a:prstGeom prst="rect">
            <a:avLst/>
          </a:prstGeom>
        </p:spPr>
      </p:pic>
    </p:spTree>
    <p:custDataLst>
      <p:tags r:id="rId1"/>
    </p:custDataLst>
    <p:extLst>
      <p:ext uri="{BB962C8B-B14F-4D97-AF65-F5344CB8AC3E}">
        <p14:creationId xmlns:p14="http://schemas.microsoft.com/office/powerpoint/2010/main" val="374347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424A08-186D-E097-31BA-05BE86895109}"/>
              </a:ext>
            </a:extLst>
          </p:cNvPr>
          <p:cNvSpPr>
            <a:spLocks noGrp="1"/>
          </p:cNvSpPr>
          <p:nvPr>
            <p:ph type="title"/>
          </p:nvPr>
        </p:nvSpPr>
        <p:spPr>
          <a:xfrm>
            <a:off x="196502" y="274638"/>
            <a:ext cx="8318106" cy="671077"/>
          </a:xfrm>
        </p:spPr>
        <p:txBody>
          <a:bodyPr/>
          <a:lstStyle/>
          <a:p>
            <a:r>
              <a:rPr lang="en-US" sz="3200" dirty="0"/>
              <a:t>Pre-Licensing Course Internet Pilot Program</a:t>
            </a:r>
          </a:p>
        </p:txBody>
      </p:sp>
      <p:sp>
        <p:nvSpPr>
          <p:cNvPr id="6" name="Content Placeholder 5">
            <a:extLst>
              <a:ext uri="{FF2B5EF4-FFF2-40B4-BE49-F238E27FC236}">
                <a16:creationId xmlns:a16="http://schemas.microsoft.com/office/drawing/2014/main" id="{213B4900-732B-9C3D-EEDF-1D0E80BB1E4A}"/>
              </a:ext>
            </a:extLst>
          </p:cNvPr>
          <p:cNvSpPr>
            <a:spLocks noGrp="1"/>
          </p:cNvSpPr>
          <p:nvPr>
            <p:ph idx="1"/>
          </p:nvPr>
        </p:nvSpPr>
        <p:spPr>
          <a:xfrm>
            <a:off x="196502" y="1597826"/>
            <a:ext cx="8318106" cy="2985622"/>
          </a:xfrm>
        </p:spPr>
        <p:txBody>
          <a:bodyPr/>
          <a:lstStyle/>
          <a:p>
            <a:pPr marL="0" indent="0">
              <a:buNone/>
            </a:pPr>
            <a:r>
              <a:rPr lang="en-US" sz="2000" b="1" dirty="0"/>
              <a:t>Took effect June 2020; will sunset June 2025</a:t>
            </a:r>
          </a:p>
          <a:p>
            <a:r>
              <a:rPr lang="en-US" sz="2000" dirty="0"/>
              <a:t>The commissioner shall conduct a pilot program designed to evaluate utilizing the internet for delivering an approved pre-licensing course</a:t>
            </a:r>
          </a:p>
          <a:p>
            <a:r>
              <a:rPr lang="en-US" sz="2000" dirty="0"/>
              <a:t>Qualified applicants may participate in the pilot program from June 13, 2020 to June 13, 2025</a:t>
            </a:r>
          </a:p>
          <a:p>
            <a:r>
              <a:rPr lang="en-US" sz="2000" dirty="0"/>
              <a:t>Class DJ and MJ licenses are not eligible to participate</a:t>
            </a:r>
          </a:p>
          <a:p>
            <a:r>
              <a:rPr lang="en-US" sz="2000" dirty="0"/>
              <a:t>Commissioner will report on the pre-licensing program and its results</a:t>
            </a:r>
          </a:p>
        </p:txBody>
      </p:sp>
      <p:sp>
        <p:nvSpPr>
          <p:cNvPr id="7" name="TextBox 6">
            <a:extLst>
              <a:ext uri="{FF2B5EF4-FFF2-40B4-BE49-F238E27FC236}">
                <a16:creationId xmlns:a16="http://schemas.microsoft.com/office/drawing/2014/main" id="{5EDDEEB9-423C-EBE3-13B7-70929A5883E7}"/>
              </a:ext>
            </a:extLst>
          </p:cNvPr>
          <p:cNvSpPr txBox="1"/>
          <p:nvPr/>
        </p:nvSpPr>
        <p:spPr>
          <a:xfrm>
            <a:off x="196502" y="1228494"/>
            <a:ext cx="7945507" cy="369332"/>
          </a:xfrm>
          <a:prstGeom prst="rect">
            <a:avLst/>
          </a:prstGeom>
          <a:noFill/>
        </p:spPr>
        <p:txBody>
          <a:bodyPr wrap="square" rtlCol="0">
            <a:spAutoFit/>
          </a:bodyPr>
          <a:lstStyle/>
          <a:p>
            <a:r>
              <a:rPr lang="en-US" dirty="0">
                <a:solidFill>
                  <a:schemeClr val="tx2"/>
                </a:solidFill>
              </a:rPr>
              <a:t>(§ VAT Title 3 399-s.  Article 12-D)</a:t>
            </a:r>
          </a:p>
        </p:txBody>
      </p:sp>
    </p:spTree>
    <p:custDataLst>
      <p:tags r:id="rId1"/>
    </p:custDataLst>
    <p:extLst>
      <p:ext uri="{BB962C8B-B14F-4D97-AF65-F5344CB8AC3E}">
        <p14:creationId xmlns:p14="http://schemas.microsoft.com/office/powerpoint/2010/main" val="2562639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Comparing Place</a:t>
            </a:r>
          </a:p>
        </p:txBody>
      </p:sp>
      <p:sp>
        <p:nvSpPr>
          <p:cNvPr id="10" name="Content Placeholder 9"/>
          <p:cNvSpPr>
            <a:spLocks noGrp="1"/>
          </p:cNvSpPr>
          <p:nvPr>
            <p:ph idx="1"/>
          </p:nvPr>
        </p:nvSpPr>
        <p:spPr>
          <a:xfrm>
            <a:off x="196502" y="1202386"/>
            <a:ext cx="4253150" cy="3262312"/>
          </a:xfrm>
        </p:spPr>
        <p:txBody>
          <a:bodyPr>
            <a:normAutofit/>
          </a:bodyPr>
          <a:lstStyle/>
          <a:p>
            <a:pPr>
              <a:lnSpc>
                <a:spcPct val="100000"/>
              </a:lnSpc>
            </a:pPr>
            <a:r>
              <a:rPr lang="en-US" sz="2000" dirty="0"/>
              <a:t>Perceptions go to the Comparing Place for analysis</a:t>
            </a:r>
          </a:p>
          <a:p>
            <a:pPr>
              <a:lnSpc>
                <a:spcPct val="100000"/>
              </a:lnSpc>
            </a:pPr>
            <a:r>
              <a:rPr lang="en-US" sz="2000" dirty="0"/>
              <a:t>“This is what I’m getting. Is it what I wanted?”</a:t>
            </a:r>
          </a:p>
          <a:p>
            <a:pPr>
              <a:lnSpc>
                <a:spcPct val="100000"/>
              </a:lnSpc>
            </a:pPr>
            <a:r>
              <a:rPr lang="en-US" sz="2000" dirty="0"/>
              <a:t>The perception is weighed against a picture from the individual’s “wants” in the Quality World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208" y="945715"/>
            <a:ext cx="3970105" cy="3337814"/>
          </a:xfrm>
          <a:prstGeom prst="rect">
            <a:avLst/>
          </a:prstGeom>
        </p:spPr>
      </p:pic>
      <p:sp>
        <p:nvSpPr>
          <p:cNvPr id="8" name="Rectangle 7"/>
          <p:cNvSpPr/>
          <p:nvPr/>
        </p:nvSpPr>
        <p:spPr>
          <a:xfrm>
            <a:off x="6195491" y="2763574"/>
            <a:ext cx="1188076" cy="1323305"/>
          </a:xfrm>
          <a:prstGeom prst="rect">
            <a:avLst/>
          </a:prstGeom>
          <a:noFill/>
          <a:ln w="92075">
            <a:solidFill>
              <a:srgbClr val="EE2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71BF44"/>
              </a:solidFill>
              <a:effectLst/>
              <a:uLnTx/>
              <a:uFillTx/>
              <a:latin typeface="Roboto"/>
              <a:ea typeface="+mn-ea"/>
              <a:cs typeface="+mn-cs"/>
            </a:endParaRPr>
          </a:p>
        </p:txBody>
      </p:sp>
      <p:sp>
        <p:nvSpPr>
          <p:cNvPr id="15" name="Rectangle 14"/>
          <p:cNvSpPr/>
          <p:nvPr/>
        </p:nvSpPr>
        <p:spPr>
          <a:xfrm>
            <a:off x="7000336" y="1089883"/>
            <a:ext cx="1118753" cy="656966"/>
          </a:xfrm>
          <a:prstGeom prst="rect">
            <a:avLst/>
          </a:prstGeom>
          <a:noFill/>
          <a:ln w="92075">
            <a:solidFill>
              <a:srgbClr val="EE2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71BF44"/>
              </a:solidFill>
              <a:effectLst/>
              <a:uLnTx/>
              <a:uFillTx/>
              <a:latin typeface="Roboto"/>
              <a:ea typeface="+mn-ea"/>
              <a:cs typeface="+mn-cs"/>
            </a:endParaRPr>
          </a:p>
        </p:txBody>
      </p:sp>
      <p:cxnSp>
        <p:nvCxnSpPr>
          <p:cNvPr id="16" name="Straight Arrow Connector 15"/>
          <p:cNvCxnSpPr>
            <a:stCxn id="15" idx="2"/>
          </p:cNvCxnSpPr>
          <p:nvPr/>
        </p:nvCxnSpPr>
        <p:spPr>
          <a:xfrm flipH="1">
            <a:off x="7065034" y="1746849"/>
            <a:ext cx="494678" cy="1112261"/>
          </a:xfrm>
          <a:prstGeom prst="straightConnector1">
            <a:avLst/>
          </a:prstGeom>
          <a:ln w="101600">
            <a:solidFill>
              <a:srgbClr val="EE2E24"/>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7190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Behavioral System</a:t>
            </a:r>
          </a:p>
        </p:txBody>
      </p:sp>
      <p:sp>
        <p:nvSpPr>
          <p:cNvPr id="10" name="Content Placeholder 9"/>
          <p:cNvSpPr>
            <a:spLocks noGrp="1"/>
          </p:cNvSpPr>
          <p:nvPr>
            <p:ph idx="1"/>
          </p:nvPr>
        </p:nvSpPr>
        <p:spPr>
          <a:xfrm>
            <a:off x="196502" y="1337560"/>
            <a:ext cx="4375498" cy="2265432"/>
          </a:xfrm>
        </p:spPr>
        <p:txBody>
          <a:bodyPr>
            <a:normAutofit/>
          </a:bodyPr>
          <a:lstStyle/>
          <a:p>
            <a:r>
              <a:rPr lang="en-US" sz="2000" dirty="0"/>
              <a:t>Storage file of actions you have taken in the past to get what you want</a:t>
            </a:r>
          </a:p>
          <a:p>
            <a:r>
              <a:rPr lang="en-US" sz="2000" dirty="0"/>
              <a:t>If you can’t find a behavior that you believe will work, then you create a new behavior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579" y="1472735"/>
            <a:ext cx="3464771" cy="1995083"/>
          </a:xfrm>
          <a:prstGeom prst="rect">
            <a:avLst/>
          </a:prstGeom>
        </p:spPr>
      </p:pic>
    </p:spTree>
    <p:custDataLst>
      <p:tags r:id="rId1"/>
    </p:custDataLst>
    <p:extLst>
      <p:ext uri="{BB962C8B-B14F-4D97-AF65-F5344CB8AC3E}">
        <p14:creationId xmlns:p14="http://schemas.microsoft.com/office/powerpoint/2010/main" val="1655566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Behavioral Car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770" y="1036261"/>
            <a:ext cx="4146461" cy="3433288"/>
          </a:xfrm>
          <a:prstGeom prst="rect">
            <a:avLst/>
          </a:prstGeom>
        </p:spPr>
      </p:pic>
    </p:spTree>
    <p:custDataLst>
      <p:tags r:id="rId1"/>
    </p:custDataLst>
    <p:extLst>
      <p:ext uri="{BB962C8B-B14F-4D97-AF65-F5344CB8AC3E}">
        <p14:creationId xmlns:p14="http://schemas.microsoft.com/office/powerpoint/2010/main" val="42735423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Choices</a:t>
            </a:r>
          </a:p>
        </p:txBody>
      </p:sp>
      <p:sp>
        <p:nvSpPr>
          <p:cNvPr id="3" name="Content Placeholder 2"/>
          <p:cNvSpPr>
            <a:spLocks noGrp="1"/>
          </p:cNvSpPr>
          <p:nvPr>
            <p:ph idx="1"/>
          </p:nvPr>
        </p:nvSpPr>
        <p:spPr>
          <a:xfrm>
            <a:off x="196502" y="1388449"/>
            <a:ext cx="5194648" cy="2293289"/>
          </a:xfrm>
        </p:spPr>
        <p:txBody>
          <a:bodyPr>
            <a:normAutofit/>
          </a:bodyPr>
          <a:lstStyle/>
          <a:p>
            <a:r>
              <a:rPr lang="en-US" sz="2000" dirty="0"/>
              <a:t>All total behavior is chosen</a:t>
            </a:r>
          </a:p>
          <a:p>
            <a:r>
              <a:rPr lang="en-US" sz="2000" dirty="0"/>
              <a:t>We always have control of our behavior</a:t>
            </a:r>
          </a:p>
          <a:p>
            <a:r>
              <a:rPr lang="en-US" sz="2000" dirty="0"/>
              <a:t>All choices have consequences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6629" y="1288111"/>
            <a:ext cx="2967284" cy="2060852"/>
          </a:xfrm>
          <a:prstGeom prst="rect">
            <a:avLst/>
          </a:prstGeom>
        </p:spPr>
      </p:pic>
    </p:spTree>
    <p:custDataLst>
      <p:tags r:id="rId1"/>
    </p:custDataLst>
    <p:extLst>
      <p:ext uri="{BB962C8B-B14F-4D97-AF65-F5344CB8AC3E}">
        <p14:creationId xmlns:p14="http://schemas.microsoft.com/office/powerpoint/2010/main" val="882935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Changing Behavior</a:t>
            </a:r>
          </a:p>
        </p:txBody>
      </p:sp>
      <p:sp>
        <p:nvSpPr>
          <p:cNvPr id="40962" name="Rectangle 2"/>
          <p:cNvSpPr>
            <a:spLocks noGrp="1" noChangeArrowheads="1"/>
          </p:cNvSpPr>
          <p:nvPr>
            <p:ph idx="1"/>
          </p:nvPr>
        </p:nvSpPr>
        <p:spPr>
          <a:xfrm>
            <a:off x="2088976" y="1787055"/>
            <a:ext cx="4966048" cy="1569389"/>
          </a:xfrm>
        </p:spPr>
        <p:txBody>
          <a:bodyPr>
            <a:noAutofit/>
          </a:bodyPr>
          <a:lstStyle/>
          <a:p>
            <a:pPr marL="0" indent="0" algn="ctr">
              <a:buNone/>
            </a:pPr>
            <a:r>
              <a:rPr lang="en-US" altLang="en-US" sz="3200" b="1" dirty="0">
                <a:solidFill>
                  <a:srgbClr val="006BB0"/>
                </a:solidFill>
              </a:rPr>
              <a:t>“All we can give or get from other people is information.”</a:t>
            </a:r>
          </a:p>
        </p:txBody>
      </p:sp>
    </p:spTree>
    <p:custDataLst>
      <p:tags r:id="rId1"/>
    </p:custDataLst>
    <p:extLst>
      <p:ext uri="{BB962C8B-B14F-4D97-AF65-F5344CB8AC3E}">
        <p14:creationId xmlns:p14="http://schemas.microsoft.com/office/powerpoint/2010/main" val="21469625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57527" y="402943"/>
            <a:ext cx="4022863" cy="1521107"/>
          </a:xfrm>
        </p:spPr>
        <p:txBody>
          <a:bodyPr>
            <a:normAutofit fontScale="90000"/>
          </a:bodyPr>
          <a:lstStyle/>
          <a:p>
            <a:r>
              <a:rPr lang="en-US" sz="3600" dirty="0"/>
              <a:t>Reality Therapy:</a:t>
            </a:r>
            <a:br>
              <a:rPr lang="en-US" sz="3600" dirty="0"/>
            </a:br>
            <a:r>
              <a:rPr lang="en-US" sz="3600" dirty="0"/>
              <a:t>The Psychology of </a:t>
            </a:r>
            <a:br>
              <a:rPr lang="en-US" sz="3600" dirty="0"/>
            </a:br>
            <a:r>
              <a:rPr lang="en-US" sz="3600" dirty="0"/>
              <a:t>Choice Theory</a:t>
            </a:r>
          </a:p>
        </p:txBody>
      </p:sp>
    </p:spTree>
    <p:custDataLst>
      <p:tags r:id="rId1"/>
    </p:custDataLst>
    <p:extLst>
      <p:ext uri="{BB962C8B-B14F-4D97-AF65-F5344CB8AC3E}">
        <p14:creationId xmlns:p14="http://schemas.microsoft.com/office/powerpoint/2010/main" val="32010133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Principles of Choice Theory</a:t>
            </a:r>
          </a:p>
        </p:txBody>
      </p:sp>
      <p:sp>
        <p:nvSpPr>
          <p:cNvPr id="32772" name="Rectangle 4"/>
          <p:cNvSpPr>
            <a:spLocks noGrp="1" noChangeArrowheads="1"/>
          </p:cNvSpPr>
          <p:nvPr>
            <p:ph idx="1"/>
          </p:nvPr>
        </p:nvSpPr>
        <p:spPr>
          <a:xfrm>
            <a:off x="196501" y="1202386"/>
            <a:ext cx="8054119" cy="3262312"/>
          </a:xfrm>
        </p:spPr>
        <p:txBody>
          <a:bodyPr>
            <a:normAutofit/>
          </a:bodyPr>
          <a:lstStyle/>
          <a:p>
            <a:pPr>
              <a:lnSpc>
                <a:spcPct val="100000"/>
              </a:lnSpc>
            </a:pPr>
            <a:r>
              <a:rPr lang="en-US" altLang="en-US" sz="2400" dirty="0"/>
              <a:t>YOU are responsible for what you do, no one else</a:t>
            </a:r>
          </a:p>
          <a:p>
            <a:pPr>
              <a:lnSpc>
                <a:spcPct val="100000"/>
              </a:lnSpc>
            </a:pPr>
            <a:r>
              <a:rPr lang="en-US" altLang="en-US" sz="2400" dirty="0"/>
              <a:t>People can change and live more effective lives</a:t>
            </a:r>
          </a:p>
          <a:p>
            <a:pPr>
              <a:lnSpc>
                <a:spcPct val="100000"/>
              </a:lnSpc>
            </a:pPr>
            <a:r>
              <a:rPr lang="en-US" altLang="en-US" sz="2400" dirty="0"/>
              <a:t>All choices are effective, short-term or ineffective</a:t>
            </a:r>
          </a:p>
          <a:p>
            <a:r>
              <a:rPr lang="en-US" altLang="en-US" sz="2400" dirty="0"/>
              <a:t>Responsible and respectful choices are most often effective</a:t>
            </a:r>
            <a:endParaRPr lang="en-US" altLang="en-US" sz="2000" dirty="0"/>
          </a:p>
        </p:txBody>
      </p:sp>
    </p:spTree>
    <p:custDataLst>
      <p:tags r:id="rId1"/>
    </p:custDataLst>
    <p:extLst>
      <p:ext uri="{BB962C8B-B14F-4D97-AF65-F5344CB8AC3E}">
        <p14:creationId xmlns:p14="http://schemas.microsoft.com/office/powerpoint/2010/main" val="425112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500"/>
                                        <p:tgtEl>
                                          <p:spTgt spid="327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2">
                                            <p:txEl>
                                              <p:pRg st="1" end="1"/>
                                            </p:txEl>
                                          </p:spTgt>
                                        </p:tgtEl>
                                        <p:attrNameLst>
                                          <p:attrName>style.visibility</p:attrName>
                                        </p:attrNameLst>
                                      </p:cBhvr>
                                      <p:to>
                                        <p:strVal val="visible"/>
                                      </p:to>
                                    </p:set>
                                    <p:animEffect transition="in" filter="fade">
                                      <p:cBhvr>
                                        <p:cTn id="12" dur="500"/>
                                        <p:tgtEl>
                                          <p:spTgt spid="327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2">
                                            <p:txEl>
                                              <p:pRg st="2" end="2"/>
                                            </p:txEl>
                                          </p:spTgt>
                                        </p:tgtEl>
                                        <p:attrNameLst>
                                          <p:attrName>style.visibility</p:attrName>
                                        </p:attrNameLst>
                                      </p:cBhvr>
                                      <p:to>
                                        <p:strVal val="visible"/>
                                      </p:to>
                                    </p:set>
                                    <p:animEffect transition="in" filter="fade">
                                      <p:cBhvr>
                                        <p:cTn id="17" dur="500"/>
                                        <p:tgtEl>
                                          <p:spTgt spid="327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Psychology of Choice Theory:</a:t>
            </a:r>
            <a:br>
              <a:rPr lang="en-US" dirty="0"/>
            </a:br>
            <a:r>
              <a:rPr lang="en-US" dirty="0"/>
              <a:t>Five Questions</a:t>
            </a:r>
          </a:p>
        </p:txBody>
      </p:sp>
      <p:sp>
        <p:nvSpPr>
          <p:cNvPr id="3" name="Content Placeholder 2"/>
          <p:cNvSpPr>
            <a:spLocks noGrp="1"/>
          </p:cNvSpPr>
          <p:nvPr>
            <p:ph idx="1"/>
          </p:nvPr>
        </p:nvSpPr>
        <p:spPr>
          <a:xfrm>
            <a:off x="196502" y="1457325"/>
            <a:ext cx="7886700" cy="2714626"/>
          </a:xfrm>
        </p:spPr>
        <p:txBody>
          <a:bodyPr>
            <a:noAutofit/>
          </a:bodyPr>
          <a:lstStyle/>
          <a:p>
            <a:pPr marL="365760" indent="-365760">
              <a:buFont typeface="+mj-lt"/>
              <a:buAutoNum type="arabicPeriod"/>
            </a:pPr>
            <a:r>
              <a:rPr lang="en-US" sz="2000" dirty="0"/>
              <a:t>What do you want?</a:t>
            </a:r>
          </a:p>
          <a:p>
            <a:pPr marL="365760" indent="-365760">
              <a:lnSpc>
                <a:spcPct val="110000"/>
              </a:lnSpc>
              <a:buFont typeface="+mj-lt"/>
              <a:buAutoNum type="arabicPeriod"/>
            </a:pPr>
            <a:r>
              <a:rPr lang="en-US" sz="2000" dirty="0"/>
              <a:t>Is what you are doing helping you get what you want?</a:t>
            </a:r>
          </a:p>
          <a:p>
            <a:pPr marL="365760" indent="-365760">
              <a:lnSpc>
                <a:spcPct val="110000"/>
              </a:lnSpc>
              <a:buFont typeface="+mj-lt"/>
              <a:buAutoNum type="arabicPeriod"/>
            </a:pPr>
            <a:r>
              <a:rPr lang="en-US" sz="2000" dirty="0"/>
              <a:t>What would you have to do differently to get what you want?</a:t>
            </a:r>
          </a:p>
          <a:p>
            <a:pPr marL="365760" indent="-365760">
              <a:lnSpc>
                <a:spcPct val="110000"/>
              </a:lnSpc>
              <a:buFont typeface="+mj-lt"/>
              <a:buAutoNum type="arabicPeriod"/>
            </a:pPr>
            <a:r>
              <a:rPr lang="en-US" sz="2000" dirty="0"/>
              <a:t>What are you willing to do to get what you want?</a:t>
            </a:r>
          </a:p>
          <a:p>
            <a:pPr marL="365760" indent="-365760">
              <a:lnSpc>
                <a:spcPct val="110000"/>
              </a:lnSpc>
              <a:buFont typeface="+mj-lt"/>
              <a:buAutoNum type="arabicPeriod"/>
            </a:pPr>
            <a:r>
              <a:rPr lang="en-US" sz="2000" dirty="0"/>
              <a:t>When would the consequences get so painful that you would be willing to change?</a:t>
            </a:r>
          </a:p>
        </p:txBody>
      </p:sp>
    </p:spTree>
    <p:custDataLst>
      <p:tags r:id="rId1"/>
    </p:custDataLst>
    <p:extLst>
      <p:ext uri="{BB962C8B-B14F-4D97-AF65-F5344CB8AC3E}">
        <p14:creationId xmlns:p14="http://schemas.microsoft.com/office/powerpoint/2010/main" val="405996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Psychology of Choice Theory:</a:t>
            </a:r>
            <a:br>
              <a:rPr lang="en-US" dirty="0"/>
            </a:br>
            <a:r>
              <a:rPr lang="en-US" dirty="0"/>
              <a:t>Five Questions</a:t>
            </a:r>
          </a:p>
        </p:txBody>
      </p:sp>
      <p:sp>
        <p:nvSpPr>
          <p:cNvPr id="3" name="Content Placeholder 2"/>
          <p:cNvSpPr>
            <a:spLocks noGrp="1"/>
          </p:cNvSpPr>
          <p:nvPr>
            <p:ph idx="1"/>
          </p:nvPr>
        </p:nvSpPr>
        <p:spPr>
          <a:xfrm>
            <a:off x="196502" y="1457325"/>
            <a:ext cx="7886700" cy="2714626"/>
          </a:xfrm>
        </p:spPr>
        <p:txBody>
          <a:bodyPr>
            <a:noAutofit/>
          </a:bodyPr>
          <a:lstStyle/>
          <a:p>
            <a:pPr marL="365760" indent="-365760">
              <a:buFont typeface="+mj-lt"/>
              <a:buAutoNum type="arabicPeriod"/>
            </a:pPr>
            <a:r>
              <a:rPr lang="en-US" sz="2000" b="1" dirty="0">
                <a:solidFill>
                  <a:schemeClr val="accent2"/>
                </a:solidFill>
              </a:rPr>
              <a:t>What do you want?</a:t>
            </a:r>
          </a:p>
          <a:p>
            <a:pPr marL="365760" indent="-365760">
              <a:lnSpc>
                <a:spcPct val="110000"/>
              </a:lnSpc>
              <a:buFont typeface="+mj-lt"/>
              <a:buAutoNum type="arabicPeriod"/>
            </a:pPr>
            <a:r>
              <a:rPr lang="en-US" sz="2000" dirty="0"/>
              <a:t>Is what you are doing helping you get what you want?</a:t>
            </a:r>
          </a:p>
          <a:p>
            <a:pPr marL="365760" indent="-365760">
              <a:lnSpc>
                <a:spcPct val="110000"/>
              </a:lnSpc>
              <a:buFont typeface="+mj-lt"/>
              <a:buAutoNum type="arabicPeriod"/>
            </a:pPr>
            <a:r>
              <a:rPr lang="en-US" sz="2000" dirty="0"/>
              <a:t>What would you have to do differently to get what you want?</a:t>
            </a:r>
          </a:p>
          <a:p>
            <a:pPr marL="365760" indent="-365760">
              <a:lnSpc>
                <a:spcPct val="110000"/>
              </a:lnSpc>
              <a:buFont typeface="+mj-lt"/>
              <a:buAutoNum type="arabicPeriod"/>
            </a:pPr>
            <a:r>
              <a:rPr lang="en-US" sz="2000" dirty="0"/>
              <a:t>What are you willing to do to get what you want?</a:t>
            </a:r>
          </a:p>
          <a:p>
            <a:pPr marL="365760" indent="-365760">
              <a:lnSpc>
                <a:spcPct val="110000"/>
              </a:lnSpc>
              <a:buFont typeface="+mj-lt"/>
              <a:buAutoNum type="arabicPeriod"/>
            </a:pPr>
            <a:r>
              <a:rPr lang="en-US" sz="2000" dirty="0"/>
              <a:t>When would the consequences get so painful that you would be willing to change?</a:t>
            </a:r>
          </a:p>
        </p:txBody>
      </p:sp>
    </p:spTree>
    <p:custDataLst>
      <p:tags r:id="rId1"/>
    </p:custDataLst>
    <p:extLst>
      <p:ext uri="{BB962C8B-B14F-4D97-AF65-F5344CB8AC3E}">
        <p14:creationId xmlns:p14="http://schemas.microsoft.com/office/powerpoint/2010/main" val="3423727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Psychology of Choice Theory:</a:t>
            </a:r>
            <a:br>
              <a:rPr lang="en-US" dirty="0"/>
            </a:br>
            <a:r>
              <a:rPr lang="en-US" dirty="0"/>
              <a:t>Five Questions</a:t>
            </a:r>
          </a:p>
        </p:txBody>
      </p:sp>
      <p:sp>
        <p:nvSpPr>
          <p:cNvPr id="3" name="Content Placeholder 2"/>
          <p:cNvSpPr>
            <a:spLocks noGrp="1"/>
          </p:cNvSpPr>
          <p:nvPr>
            <p:ph idx="1"/>
          </p:nvPr>
        </p:nvSpPr>
        <p:spPr>
          <a:xfrm>
            <a:off x="196502" y="1457325"/>
            <a:ext cx="7886700" cy="2714626"/>
          </a:xfrm>
        </p:spPr>
        <p:txBody>
          <a:bodyPr>
            <a:noAutofit/>
          </a:bodyPr>
          <a:lstStyle/>
          <a:p>
            <a:pPr marL="365760" indent="-365760">
              <a:buFont typeface="+mj-lt"/>
              <a:buAutoNum type="arabicPeriod"/>
            </a:pPr>
            <a:r>
              <a:rPr lang="en-US" sz="2000" dirty="0"/>
              <a:t>What do you want?</a:t>
            </a:r>
          </a:p>
          <a:p>
            <a:pPr marL="365760" indent="-365760">
              <a:lnSpc>
                <a:spcPct val="110000"/>
              </a:lnSpc>
              <a:buFont typeface="+mj-lt"/>
              <a:buAutoNum type="arabicPeriod"/>
            </a:pPr>
            <a:r>
              <a:rPr lang="en-US" sz="2000" b="1" dirty="0">
                <a:solidFill>
                  <a:schemeClr val="accent2"/>
                </a:solidFill>
              </a:rPr>
              <a:t>Is what you are doing helping you get what you want?</a:t>
            </a:r>
          </a:p>
          <a:p>
            <a:pPr marL="365760" indent="-365760">
              <a:lnSpc>
                <a:spcPct val="110000"/>
              </a:lnSpc>
              <a:buFont typeface="+mj-lt"/>
              <a:buAutoNum type="arabicPeriod"/>
            </a:pPr>
            <a:r>
              <a:rPr lang="en-US" sz="2000" dirty="0"/>
              <a:t>What would you have to do differently to get what you want?</a:t>
            </a:r>
          </a:p>
          <a:p>
            <a:pPr marL="365760" indent="-365760">
              <a:lnSpc>
                <a:spcPct val="110000"/>
              </a:lnSpc>
              <a:buFont typeface="+mj-lt"/>
              <a:buAutoNum type="arabicPeriod"/>
            </a:pPr>
            <a:r>
              <a:rPr lang="en-US" sz="2000" dirty="0"/>
              <a:t>What are you willing to do to get what you want?</a:t>
            </a:r>
          </a:p>
          <a:p>
            <a:pPr marL="365760" indent="-365760">
              <a:lnSpc>
                <a:spcPct val="110000"/>
              </a:lnSpc>
              <a:buFont typeface="+mj-lt"/>
              <a:buAutoNum type="arabicPeriod"/>
            </a:pPr>
            <a:r>
              <a:rPr lang="en-US" sz="2000" dirty="0"/>
              <a:t>When would the consequences get so painful that you would be willing to change?</a:t>
            </a:r>
          </a:p>
        </p:txBody>
      </p:sp>
    </p:spTree>
    <p:custDataLst>
      <p:tags r:id="rId1"/>
    </p:custDataLst>
    <p:extLst>
      <p:ext uri="{BB962C8B-B14F-4D97-AF65-F5344CB8AC3E}">
        <p14:creationId xmlns:p14="http://schemas.microsoft.com/office/powerpoint/2010/main" val="288532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424A08-186D-E097-31BA-05BE86895109}"/>
              </a:ext>
            </a:extLst>
          </p:cNvPr>
          <p:cNvSpPr>
            <a:spLocks noGrp="1"/>
          </p:cNvSpPr>
          <p:nvPr>
            <p:ph type="title"/>
          </p:nvPr>
        </p:nvSpPr>
        <p:spPr/>
        <p:txBody>
          <a:bodyPr/>
          <a:lstStyle/>
          <a:p>
            <a:r>
              <a:rPr lang="en-US" sz="3200" dirty="0"/>
              <a:t>Modified Muffler or Exhaust Systems</a:t>
            </a:r>
          </a:p>
        </p:txBody>
      </p:sp>
      <p:sp>
        <p:nvSpPr>
          <p:cNvPr id="6" name="Content Placeholder 5">
            <a:extLst>
              <a:ext uri="{FF2B5EF4-FFF2-40B4-BE49-F238E27FC236}">
                <a16:creationId xmlns:a16="http://schemas.microsoft.com/office/drawing/2014/main" id="{213B4900-732B-9C3D-EEDF-1D0E80BB1E4A}"/>
              </a:ext>
            </a:extLst>
          </p:cNvPr>
          <p:cNvSpPr>
            <a:spLocks noGrp="1"/>
          </p:cNvSpPr>
          <p:nvPr>
            <p:ph idx="1"/>
          </p:nvPr>
        </p:nvSpPr>
        <p:spPr>
          <a:xfrm>
            <a:off x="196502" y="1427570"/>
            <a:ext cx="8318106" cy="3060878"/>
          </a:xfrm>
        </p:spPr>
        <p:txBody>
          <a:bodyPr/>
          <a:lstStyle/>
          <a:p>
            <a:pPr marL="0" indent="0">
              <a:buNone/>
            </a:pPr>
            <a:r>
              <a:rPr lang="en-US" sz="2000" b="1" dirty="0"/>
              <a:t>Took effect April 2022</a:t>
            </a:r>
          </a:p>
          <a:p>
            <a:r>
              <a:rPr lang="en-US" sz="2000" dirty="0"/>
              <a:t>Amends subdivisions 31 and 32 of Vehicle Traffic Law § 375</a:t>
            </a:r>
          </a:p>
          <a:p>
            <a:r>
              <a:rPr lang="en-US" sz="2000" dirty="0"/>
              <a:t>It is illegal to manufacture, distribute, sell, or offer for sale a cut-out, bypass or similar device for the muffler or exhaust system of a motor vehicle. </a:t>
            </a:r>
            <a:r>
              <a:rPr lang="en-US" sz="2000" b="1" i="1" dirty="0">
                <a:solidFill>
                  <a:schemeClr val="accent4"/>
                </a:solidFill>
              </a:rPr>
              <a:t>New fine for violation: $1,000 (previously $150)</a:t>
            </a:r>
          </a:p>
          <a:p>
            <a:r>
              <a:rPr lang="en-US" sz="2000" dirty="0"/>
              <a:t>Operating a motorcycle with altered exhaust systems is prohibited. </a:t>
            </a:r>
            <a:r>
              <a:rPr lang="en-US" sz="2000" b="1" i="1" dirty="0">
                <a:solidFill>
                  <a:schemeClr val="accent4"/>
                </a:solidFill>
              </a:rPr>
              <a:t>New fine for violation: $500 (previously $150)</a:t>
            </a:r>
          </a:p>
        </p:txBody>
      </p:sp>
      <p:sp>
        <p:nvSpPr>
          <p:cNvPr id="7" name="TextBox 6">
            <a:extLst>
              <a:ext uri="{FF2B5EF4-FFF2-40B4-BE49-F238E27FC236}">
                <a16:creationId xmlns:a16="http://schemas.microsoft.com/office/drawing/2014/main" id="{5EDDEEB9-423C-EBE3-13B7-70929A5883E7}"/>
              </a:ext>
            </a:extLst>
          </p:cNvPr>
          <p:cNvSpPr txBox="1"/>
          <p:nvPr/>
        </p:nvSpPr>
        <p:spPr>
          <a:xfrm>
            <a:off x="196502" y="781239"/>
            <a:ext cx="7945507" cy="646331"/>
          </a:xfrm>
          <a:prstGeom prst="rect">
            <a:avLst/>
          </a:prstGeom>
          <a:noFill/>
        </p:spPr>
        <p:txBody>
          <a:bodyPr wrap="square" rtlCol="0">
            <a:spAutoFit/>
          </a:bodyPr>
          <a:lstStyle/>
          <a:p>
            <a:r>
              <a:rPr lang="en-US" dirty="0">
                <a:solidFill>
                  <a:schemeClr val="tx2"/>
                </a:solidFill>
              </a:rPr>
              <a:t>(</a:t>
            </a:r>
            <a:r>
              <a:rPr lang="en-US" dirty="0" err="1">
                <a:solidFill>
                  <a:schemeClr val="tx2"/>
                </a:solidFill>
              </a:rPr>
              <a:t>Amd</a:t>
            </a:r>
            <a:r>
              <a:rPr lang="en-US" dirty="0">
                <a:solidFill>
                  <a:schemeClr val="tx2"/>
                </a:solidFill>
              </a:rPr>
              <a:t> §§VAT Title 3 Article 9, 375.31 and 375.32; </a:t>
            </a:r>
            <a:r>
              <a:rPr lang="en-US" dirty="0" err="1">
                <a:solidFill>
                  <a:schemeClr val="tx2"/>
                </a:solidFill>
              </a:rPr>
              <a:t>Amd</a:t>
            </a:r>
            <a:r>
              <a:rPr lang="en-US" dirty="0">
                <a:solidFill>
                  <a:schemeClr val="tx2"/>
                </a:solidFill>
              </a:rPr>
              <a:t> §§Title 3 Article 9, 381.11 and 381.13)</a:t>
            </a:r>
          </a:p>
        </p:txBody>
      </p:sp>
    </p:spTree>
    <p:custDataLst>
      <p:tags r:id="rId1"/>
    </p:custDataLst>
    <p:extLst>
      <p:ext uri="{BB962C8B-B14F-4D97-AF65-F5344CB8AC3E}">
        <p14:creationId xmlns:p14="http://schemas.microsoft.com/office/powerpoint/2010/main" val="26042595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Psychology of Choice Theory:</a:t>
            </a:r>
            <a:br>
              <a:rPr lang="en-US" dirty="0"/>
            </a:br>
            <a:r>
              <a:rPr lang="en-US" dirty="0"/>
              <a:t>Five Questions</a:t>
            </a:r>
          </a:p>
        </p:txBody>
      </p:sp>
      <p:sp>
        <p:nvSpPr>
          <p:cNvPr id="3" name="Content Placeholder 2"/>
          <p:cNvSpPr>
            <a:spLocks noGrp="1"/>
          </p:cNvSpPr>
          <p:nvPr>
            <p:ph idx="1"/>
          </p:nvPr>
        </p:nvSpPr>
        <p:spPr>
          <a:xfrm>
            <a:off x="196502" y="1457325"/>
            <a:ext cx="7886700" cy="2714626"/>
          </a:xfrm>
        </p:spPr>
        <p:txBody>
          <a:bodyPr>
            <a:noAutofit/>
          </a:bodyPr>
          <a:lstStyle/>
          <a:p>
            <a:pPr marL="365760" indent="-365760">
              <a:buFont typeface="+mj-lt"/>
              <a:buAutoNum type="arabicPeriod"/>
            </a:pPr>
            <a:r>
              <a:rPr lang="en-US" sz="2000" dirty="0"/>
              <a:t>What do you want?</a:t>
            </a:r>
          </a:p>
          <a:p>
            <a:pPr marL="365760" indent="-365760">
              <a:lnSpc>
                <a:spcPct val="110000"/>
              </a:lnSpc>
              <a:buFont typeface="+mj-lt"/>
              <a:buAutoNum type="arabicPeriod"/>
            </a:pPr>
            <a:r>
              <a:rPr lang="en-US" sz="2000" dirty="0"/>
              <a:t>Is what you are doing helping you get what you want?</a:t>
            </a:r>
          </a:p>
          <a:p>
            <a:pPr marL="365760" indent="-365760">
              <a:lnSpc>
                <a:spcPct val="110000"/>
              </a:lnSpc>
              <a:buFont typeface="+mj-lt"/>
              <a:buAutoNum type="arabicPeriod"/>
            </a:pPr>
            <a:r>
              <a:rPr lang="en-US" sz="2000" b="1" dirty="0">
                <a:solidFill>
                  <a:schemeClr val="accent2"/>
                </a:solidFill>
              </a:rPr>
              <a:t>What would you have to do differently to get what you want?</a:t>
            </a:r>
          </a:p>
          <a:p>
            <a:pPr marL="365760" indent="-365760">
              <a:lnSpc>
                <a:spcPct val="110000"/>
              </a:lnSpc>
              <a:buFont typeface="+mj-lt"/>
              <a:buAutoNum type="arabicPeriod"/>
            </a:pPr>
            <a:r>
              <a:rPr lang="en-US" sz="2000" dirty="0"/>
              <a:t>What are you willing to do to get what you want?</a:t>
            </a:r>
          </a:p>
          <a:p>
            <a:pPr marL="365760" indent="-365760">
              <a:lnSpc>
                <a:spcPct val="110000"/>
              </a:lnSpc>
              <a:buFont typeface="+mj-lt"/>
              <a:buAutoNum type="arabicPeriod"/>
            </a:pPr>
            <a:r>
              <a:rPr lang="en-US" sz="2000" dirty="0"/>
              <a:t>When would the consequences get so painful that you would be willing to change?</a:t>
            </a:r>
          </a:p>
        </p:txBody>
      </p:sp>
    </p:spTree>
    <p:custDataLst>
      <p:tags r:id="rId1"/>
    </p:custDataLst>
    <p:extLst>
      <p:ext uri="{BB962C8B-B14F-4D97-AF65-F5344CB8AC3E}">
        <p14:creationId xmlns:p14="http://schemas.microsoft.com/office/powerpoint/2010/main" val="3839568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Psychology of Choice Theory:</a:t>
            </a:r>
            <a:br>
              <a:rPr lang="en-US" dirty="0"/>
            </a:br>
            <a:r>
              <a:rPr lang="en-US" dirty="0"/>
              <a:t>Five Questions</a:t>
            </a:r>
          </a:p>
        </p:txBody>
      </p:sp>
      <p:sp>
        <p:nvSpPr>
          <p:cNvPr id="3" name="Content Placeholder 2"/>
          <p:cNvSpPr>
            <a:spLocks noGrp="1"/>
          </p:cNvSpPr>
          <p:nvPr>
            <p:ph idx="1"/>
          </p:nvPr>
        </p:nvSpPr>
        <p:spPr>
          <a:xfrm>
            <a:off x="196502" y="1457325"/>
            <a:ext cx="7886700" cy="2714626"/>
          </a:xfrm>
        </p:spPr>
        <p:txBody>
          <a:bodyPr>
            <a:noAutofit/>
          </a:bodyPr>
          <a:lstStyle/>
          <a:p>
            <a:pPr marL="365760" indent="-365760">
              <a:buFont typeface="+mj-lt"/>
              <a:buAutoNum type="arabicPeriod"/>
            </a:pPr>
            <a:r>
              <a:rPr lang="en-US" sz="2000" dirty="0"/>
              <a:t>What do you want?</a:t>
            </a:r>
          </a:p>
          <a:p>
            <a:pPr marL="365760" indent="-365760">
              <a:lnSpc>
                <a:spcPct val="110000"/>
              </a:lnSpc>
              <a:buFont typeface="+mj-lt"/>
              <a:buAutoNum type="arabicPeriod"/>
            </a:pPr>
            <a:r>
              <a:rPr lang="en-US" sz="2000" dirty="0"/>
              <a:t>Is what you are doing helping you get what you want?</a:t>
            </a:r>
          </a:p>
          <a:p>
            <a:pPr marL="365760" indent="-365760">
              <a:lnSpc>
                <a:spcPct val="110000"/>
              </a:lnSpc>
              <a:buFont typeface="+mj-lt"/>
              <a:buAutoNum type="arabicPeriod"/>
            </a:pPr>
            <a:r>
              <a:rPr lang="en-US" sz="2000" dirty="0"/>
              <a:t>What would you have to do differently to get what you want?</a:t>
            </a:r>
          </a:p>
          <a:p>
            <a:pPr marL="365760" indent="-365760">
              <a:lnSpc>
                <a:spcPct val="110000"/>
              </a:lnSpc>
              <a:buFont typeface="+mj-lt"/>
              <a:buAutoNum type="arabicPeriod"/>
            </a:pPr>
            <a:r>
              <a:rPr lang="en-US" sz="2000" b="1" dirty="0">
                <a:solidFill>
                  <a:schemeClr val="accent2"/>
                </a:solidFill>
              </a:rPr>
              <a:t>What are you willing to do to get what you want?</a:t>
            </a:r>
          </a:p>
          <a:p>
            <a:pPr marL="365760" indent="-365760">
              <a:lnSpc>
                <a:spcPct val="110000"/>
              </a:lnSpc>
              <a:buFont typeface="+mj-lt"/>
              <a:buAutoNum type="arabicPeriod"/>
            </a:pPr>
            <a:r>
              <a:rPr lang="en-US" sz="2000" dirty="0"/>
              <a:t>When would the consequences get so painful that you would be willing to change?</a:t>
            </a:r>
          </a:p>
        </p:txBody>
      </p:sp>
    </p:spTree>
    <p:custDataLst>
      <p:tags r:id="rId1"/>
    </p:custDataLst>
    <p:extLst>
      <p:ext uri="{BB962C8B-B14F-4D97-AF65-F5344CB8AC3E}">
        <p14:creationId xmlns:p14="http://schemas.microsoft.com/office/powerpoint/2010/main" val="15112023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Psychology of Choice Theory:</a:t>
            </a:r>
            <a:br>
              <a:rPr lang="en-US" dirty="0"/>
            </a:br>
            <a:r>
              <a:rPr lang="en-US" dirty="0"/>
              <a:t>Five Questions</a:t>
            </a:r>
          </a:p>
        </p:txBody>
      </p:sp>
      <p:sp>
        <p:nvSpPr>
          <p:cNvPr id="3" name="Content Placeholder 2"/>
          <p:cNvSpPr>
            <a:spLocks noGrp="1"/>
          </p:cNvSpPr>
          <p:nvPr>
            <p:ph idx="1"/>
          </p:nvPr>
        </p:nvSpPr>
        <p:spPr>
          <a:xfrm>
            <a:off x="196502" y="1457325"/>
            <a:ext cx="7886700" cy="2714626"/>
          </a:xfrm>
        </p:spPr>
        <p:txBody>
          <a:bodyPr>
            <a:noAutofit/>
          </a:bodyPr>
          <a:lstStyle/>
          <a:p>
            <a:pPr marL="365760" indent="-365760">
              <a:buFont typeface="+mj-lt"/>
              <a:buAutoNum type="arabicPeriod"/>
            </a:pPr>
            <a:r>
              <a:rPr lang="en-US" sz="2000" dirty="0"/>
              <a:t>What do you want?</a:t>
            </a:r>
          </a:p>
          <a:p>
            <a:pPr marL="365760" indent="-365760">
              <a:lnSpc>
                <a:spcPct val="110000"/>
              </a:lnSpc>
              <a:buFont typeface="+mj-lt"/>
              <a:buAutoNum type="arabicPeriod"/>
            </a:pPr>
            <a:r>
              <a:rPr lang="en-US" sz="2000" dirty="0"/>
              <a:t>Is what you are doing helping you get what you want?</a:t>
            </a:r>
          </a:p>
          <a:p>
            <a:pPr marL="365760" indent="-365760">
              <a:lnSpc>
                <a:spcPct val="110000"/>
              </a:lnSpc>
              <a:buFont typeface="+mj-lt"/>
              <a:buAutoNum type="arabicPeriod"/>
            </a:pPr>
            <a:r>
              <a:rPr lang="en-US" sz="2000" dirty="0"/>
              <a:t>What would you have to do differently to get what you want?</a:t>
            </a:r>
          </a:p>
          <a:p>
            <a:pPr marL="365760" indent="-365760">
              <a:lnSpc>
                <a:spcPct val="110000"/>
              </a:lnSpc>
              <a:buFont typeface="+mj-lt"/>
              <a:buAutoNum type="arabicPeriod"/>
            </a:pPr>
            <a:r>
              <a:rPr lang="en-US" sz="2000" dirty="0"/>
              <a:t>What are you willing to do to get what you want?</a:t>
            </a:r>
          </a:p>
          <a:p>
            <a:pPr marL="365760" indent="-365760">
              <a:lnSpc>
                <a:spcPct val="110000"/>
              </a:lnSpc>
              <a:buFont typeface="+mj-lt"/>
              <a:buAutoNum type="arabicPeriod"/>
            </a:pPr>
            <a:r>
              <a:rPr lang="en-US" sz="2000" b="1" dirty="0">
                <a:solidFill>
                  <a:schemeClr val="accent2"/>
                </a:solidFill>
              </a:rPr>
              <a:t>When would the consequences get so painful that you would be willing to change?</a:t>
            </a:r>
          </a:p>
        </p:txBody>
      </p:sp>
    </p:spTree>
    <p:custDataLst>
      <p:tags r:id="rId1"/>
    </p:custDataLst>
    <p:extLst>
      <p:ext uri="{BB962C8B-B14F-4D97-AF65-F5344CB8AC3E}">
        <p14:creationId xmlns:p14="http://schemas.microsoft.com/office/powerpoint/2010/main" val="23466180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“Lazy Eight”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56" y="610209"/>
            <a:ext cx="7855094" cy="3519576"/>
          </a:xfrm>
          <a:prstGeom prst="rect">
            <a:avLst/>
          </a:prstGeom>
        </p:spPr>
      </p:pic>
      <p:sp>
        <p:nvSpPr>
          <p:cNvPr id="12" name="Rectangle 11"/>
          <p:cNvSpPr/>
          <p:nvPr/>
        </p:nvSpPr>
        <p:spPr>
          <a:xfrm>
            <a:off x="1595833" y="4129785"/>
            <a:ext cx="593066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6BB0"/>
                </a:solidFill>
                <a:effectLst/>
                <a:uLnTx/>
                <a:uFillTx/>
                <a:latin typeface="HelveticaNeueLT Std" panose="020B0604020202020204" pitchFamily="34" charset="0"/>
                <a:ea typeface="+mn-ea"/>
                <a:cs typeface="+mn-cs"/>
              </a:rPr>
              <a:t>“What will it take for you to change?”</a:t>
            </a:r>
            <a:endParaRPr kumimoji="0" lang="en-US" sz="2400" b="1" i="0" u="none" strike="noStrike" kern="1200" cap="none" spc="0" normalizeH="0" baseline="0" noProof="0" dirty="0">
              <a:ln>
                <a:noFill/>
              </a:ln>
              <a:solidFill>
                <a:srgbClr val="006BB0"/>
              </a:solidFill>
              <a:effectLst/>
              <a:uLnTx/>
              <a:uFillTx/>
              <a:latin typeface="HelveticaNeueLT Std"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6288102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Changing Behavior</a:t>
            </a:r>
          </a:p>
        </p:txBody>
      </p:sp>
      <p:sp>
        <p:nvSpPr>
          <p:cNvPr id="40962" name="Rectangle 2"/>
          <p:cNvSpPr>
            <a:spLocks noGrp="1" noChangeArrowheads="1"/>
          </p:cNvSpPr>
          <p:nvPr>
            <p:ph idx="1"/>
          </p:nvPr>
        </p:nvSpPr>
        <p:spPr>
          <a:xfrm>
            <a:off x="2310693" y="1567980"/>
            <a:ext cx="4522614" cy="2007539"/>
          </a:xfrm>
        </p:spPr>
        <p:txBody>
          <a:bodyPr>
            <a:normAutofit fontScale="92500"/>
          </a:bodyPr>
          <a:lstStyle/>
          <a:p>
            <a:pPr marL="0" indent="0" algn="ctr">
              <a:buNone/>
            </a:pPr>
            <a:r>
              <a:rPr lang="en-US" altLang="en-US" sz="3200" b="1" dirty="0">
                <a:solidFill>
                  <a:srgbClr val="006BB0"/>
                </a:solidFill>
              </a:rPr>
              <a:t>A person will not change until they decide that what they are doing is not working.</a:t>
            </a:r>
          </a:p>
        </p:txBody>
      </p:sp>
    </p:spTree>
    <p:custDataLst>
      <p:tags r:id="rId1"/>
    </p:custDataLst>
    <p:extLst>
      <p:ext uri="{BB962C8B-B14F-4D97-AF65-F5344CB8AC3E}">
        <p14:creationId xmlns:p14="http://schemas.microsoft.com/office/powerpoint/2010/main" val="15358465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857E2C-6CD1-AD8D-906D-BC74D9D65243}"/>
              </a:ext>
            </a:extLst>
          </p:cNvPr>
          <p:cNvSpPr>
            <a:spLocks noGrp="1"/>
          </p:cNvSpPr>
          <p:nvPr>
            <p:ph type="title"/>
          </p:nvPr>
        </p:nvSpPr>
        <p:spPr/>
        <p:txBody>
          <a:bodyPr/>
          <a:lstStyle/>
          <a:p>
            <a:r>
              <a:rPr lang="en-US" dirty="0"/>
              <a:t>Application in the Classroom</a:t>
            </a:r>
          </a:p>
        </p:txBody>
      </p:sp>
    </p:spTree>
    <p:custDataLst>
      <p:tags r:id="rId1"/>
    </p:custDataLst>
    <p:extLst>
      <p:ext uri="{BB962C8B-B14F-4D97-AF65-F5344CB8AC3E}">
        <p14:creationId xmlns:p14="http://schemas.microsoft.com/office/powerpoint/2010/main" val="3275696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5391A0-750E-620E-4813-94A52B9B40E6}"/>
              </a:ext>
            </a:extLst>
          </p:cNvPr>
          <p:cNvSpPr>
            <a:spLocks noGrp="1"/>
          </p:cNvSpPr>
          <p:nvPr>
            <p:ph type="title"/>
          </p:nvPr>
        </p:nvSpPr>
        <p:spPr>
          <a:xfrm>
            <a:off x="196502" y="274638"/>
            <a:ext cx="7945507" cy="927748"/>
          </a:xfrm>
        </p:spPr>
        <p:txBody>
          <a:bodyPr>
            <a:normAutofit fontScale="90000"/>
          </a:bodyPr>
          <a:lstStyle/>
          <a:p>
            <a:r>
              <a:rPr lang="en-US" dirty="0"/>
              <a:t>Applying Choice Theory When Instructing </a:t>
            </a:r>
            <a:br>
              <a:rPr lang="en-US" dirty="0"/>
            </a:br>
            <a:r>
              <a:rPr lang="en-US" dirty="0"/>
              <a:t>NSC Courses</a:t>
            </a:r>
          </a:p>
        </p:txBody>
      </p:sp>
      <p:sp>
        <p:nvSpPr>
          <p:cNvPr id="6" name="Content Placeholder 5">
            <a:extLst>
              <a:ext uri="{FF2B5EF4-FFF2-40B4-BE49-F238E27FC236}">
                <a16:creationId xmlns:a16="http://schemas.microsoft.com/office/drawing/2014/main" id="{EBC4675F-6827-745B-B08C-074D210E388A}"/>
              </a:ext>
            </a:extLst>
          </p:cNvPr>
          <p:cNvSpPr>
            <a:spLocks noGrp="1"/>
          </p:cNvSpPr>
          <p:nvPr>
            <p:ph idx="1"/>
          </p:nvPr>
        </p:nvSpPr>
        <p:spPr>
          <a:xfrm>
            <a:off x="196502" y="1381124"/>
            <a:ext cx="4908898" cy="3083573"/>
          </a:xfrm>
        </p:spPr>
        <p:txBody>
          <a:bodyPr>
            <a:normAutofit/>
          </a:bodyPr>
          <a:lstStyle/>
          <a:p>
            <a:r>
              <a:rPr lang="en-US" sz="2000" dirty="0">
                <a:solidFill>
                  <a:srgbClr val="000000"/>
                </a:solidFill>
                <a:latin typeface="Roboto" panose="02000000000000000000" pitchFamily="2" charset="0"/>
              </a:rPr>
              <a:t>We cannot force others to do anything</a:t>
            </a:r>
          </a:p>
          <a:p>
            <a:r>
              <a:rPr lang="en-US" sz="2000" dirty="0">
                <a:solidFill>
                  <a:srgbClr val="000000"/>
                </a:solidFill>
                <a:latin typeface="Roboto" panose="02000000000000000000" pitchFamily="2" charset="0"/>
              </a:rPr>
              <a:t>People are responsible for their choices</a:t>
            </a:r>
          </a:p>
          <a:p>
            <a:r>
              <a:rPr lang="en-US" sz="2000" dirty="0">
                <a:solidFill>
                  <a:srgbClr val="000000"/>
                </a:solidFill>
                <a:latin typeface="Roboto" panose="02000000000000000000" pitchFamily="2" charset="0"/>
              </a:rPr>
              <a:t>Energy expended to change another rarely works and most often leads to frustration</a:t>
            </a:r>
          </a:p>
          <a:p>
            <a:r>
              <a:rPr lang="en-US" sz="2000" dirty="0">
                <a:solidFill>
                  <a:srgbClr val="000000"/>
                </a:solidFill>
                <a:latin typeface="Roboto" panose="02000000000000000000" pitchFamily="2" charset="0"/>
              </a:rPr>
              <a:t>It is completely the choice of the person to choose or not to choose to change their behavior</a:t>
            </a:r>
            <a:endParaRPr lang="en-US" sz="3200" dirty="0"/>
          </a:p>
        </p:txBody>
      </p:sp>
      <p:pic>
        <p:nvPicPr>
          <p:cNvPr id="8" name="Picture 7">
            <a:extLst>
              <a:ext uri="{FF2B5EF4-FFF2-40B4-BE49-F238E27FC236}">
                <a16:creationId xmlns:a16="http://schemas.microsoft.com/office/drawing/2014/main" id="{7157AC49-3F63-AD4C-EAA5-AA926505F7C1}"/>
              </a:ext>
            </a:extLst>
          </p:cNvPr>
          <p:cNvPicPr>
            <a:picLocks noChangeAspect="1"/>
          </p:cNvPicPr>
          <p:nvPr/>
        </p:nvPicPr>
        <p:blipFill>
          <a:blip r:embed="rId4"/>
          <a:stretch>
            <a:fillRect/>
          </a:stretch>
        </p:blipFill>
        <p:spPr>
          <a:xfrm>
            <a:off x="5354716" y="1509712"/>
            <a:ext cx="3474848" cy="2124076"/>
          </a:xfrm>
          <a:prstGeom prst="rect">
            <a:avLst/>
          </a:prstGeom>
        </p:spPr>
      </p:pic>
    </p:spTree>
    <p:custDataLst>
      <p:tags r:id="rId1"/>
    </p:custDataLst>
    <p:extLst>
      <p:ext uri="{BB962C8B-B14F-4D97-AF65-F5344CB8AC3E}">
        <p14:creationId xmlns:p14="http://schemas.microsoft.com/office/powerpoint/2010/main" val="2692634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B2CC4-7403-FF36-5A5C-15199D75FAF3}"/>
              </a:ext>
            </a:extLst>
          </p:cNvPr>
          <p:cNvSpPr>
            <a:spLocks noGrp="1"/>
          </p:cNvSpPr>
          <p:nvPr>
            <p:ph type="title"/>
          </p:nvPr>
        </p:nvSpPr>
        <p:spPr/>
        <p:txBody>
          <a:bodyPr/>
          <a:lstStyle/>
          <a:p>
            <a:r>
              <a:rPr lang="en-US" dirty="0"/>
              <a:t>Choice Theory in the Classroom</a:t>
            </a:r>
          </a:p>
        </p:txBody>
      </p:sp>
      <p:sp>
        <p:nvSpPr>
          <p:cNvPr id="3" name="Content Placeholder 2">
            <a:extLst>
              <a:ext uri="{FF2B5EF4-FFF2-40B4-BE49-F238E27FC236}">
                <a16:creationId xmlns:a16="http://schemas.microsoft.com/office/drawing/2014/main" id="{C599ED39-7C5F-EC04-C65E-13F3F027C4E3}"/>
              </a:ext>
            </a:extLst>
          </p:cNvPr>
          <p:cNvSpPr>
            <a:spLocks noGrp="1"/>
          </p:cNvSpPr>
          <p:nvPr>
            <p:ph sz="half" idx="1"/>
          </p:nvPr>
        </p:nvSpPr>
        <p:spPr>
          <a:xfrm>
            <a:off x="1006127" y="1432826"/>
            <a:ext cx="3867150" cy="3095516"/>
          </a:xfrm>
        </p:spPr>
        <p:txBody>
          <a:bodyPr>
            <a:normAutofit/>
          </a:bodyPr>
          <a:lstStyle/>
          <a:p>
            <a:r>
              <a:rPr lang="en-US" sz="2000" dirty="0">
                <a:solidFill>
                  <a:srgbClr val="000000"/>
                </a:solidFill>
                <a:latin typeface="Roboto" panose="02000000000000000000" pitchFamily="2" charset="0"/>
              </a:rPr>
              <a:t>Create a trusting relationship</a:t>
            </a:r>
          </a:p>
          <a:p>
            <a:r>
              <a:rPr lang="en-US" sz="2000" dirty="0">
                <a:solidFill>
                  <a:srgbClr val="000000"/>
                </a:solidFill>
                <a:latin typeface="Roboto" panose="02000000000000000000" pitchFamily="2" charset="0"/>
              </a:rPr>
              <a:t>Help participants evaluate their behavior</a:t>
            </a:r>
          </a:p>
          <a:p>
            <a:r>
              <a:rPr lang="en-US" sz="2000" dirty="0">
                <a:solidFill>
                  <a:srgbClr val="000000"/>
                </a:solidFill>
                <a:latin typeface="Roboto" panose="02000000000000000000" pitchFamily="2" charset="0"/>
              </a:rPr>
              <a:t>Assist participants in creating a plan and/or choosing alternative behaviors</a:t>
            </a:r>
            <a:endParaRPr lang="en-US" sz="3200" dirty="0"/>
          </a:p>
        </p:txBody>
      </p:sp>
      <p:pic>
        <p:nvPicPr>
          <p:cNvPr id="6" name="Content Placeholder 5">
            <a:extLst>
              <a:ext uri="{FF2B5EF4-FFF2-40B4-BE49-F238E27FC236}">
                <a16:creationId xmlns:a16="http://schemas.microsoft.com/office/drawing/2014/main" id="{1B66A604-7387-D312-A58E-19DC730D34E4}"/>
              </a:ext>
            </a:extLst>
          </p:cNvPr>
          <p:cNvPicPr>
            <a:picLocks noGrp="1" noChangeAspect="1"/>
          </p:cNvPicPr>
          <p:nvPr>
            <p:ph sz="half" idx="2"/>
          </p:nvPr>
        </p:nvPicPr>
        <p:blipFill>
          <a:blip r:embed="rId4"/>
          <a:stretch>
            <a:fillRect/>
          </a:stretch>
        </p:blipFill>
        <p:spPr>
          <a:xfrm>
            <a:off x="5460973" y="1119981"/>
            <a:ext cx="1549454" cy="3094037"/>
          </a:xfrm>
        </p:spPr>
      </p:pic>
    </p:spTree>
    <p:custDataLst>
      <p:tags r:id="rId1"/>
    </p:custDataLst>
    <p:extLst>
      <p:ext uri="{BB962C8B-B14F-4D97-AF65-F5344CB8AC3E}">
        <p14:creationId xmlns:p14="http://schemas.microsoft.com/office/powerpoint/2010/main" val="37295534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CFC5-7CDF-B66D-C8D1-C0A99D0516F1}"/>
              </a:ext>
            </a:extLst>
          </p:cNvPr>
          <p:cNvSpPr>
            <a:spLocks noGrp="1"/>
          </p:cNvSpPr>
          <p:nvPr>
            <p:ph type="title"/>
          </p:nvPr>
        </p:nvSpPr>
        <p:spPr/>
        <p:txBody>
          <a:bodyPr/>
          <a:lstStyle/>
          <a:p>
            <a:r>
              <a:rPr lang="en-US" dirty="0"/>
              <a:t>Choice Theory in the Classroom</a:t>
            </a:r>
          </a:p>
        </p:txBody>
      </p:sp>
      <p:sp>
        <p:nvSpPr>
          <p:cNvPr id="3" name="Content Placeholder 2">
            <a:extLst>
              <a:ext uri="{FF2B5EF4-FFF2-40B4-BE49-F238E27FC236}">
                <a16:creationId xmlns:a16="http://schemas.microsoft.com/office/drawing/2014/main" id="{324DFB48-8AA6-D949-D298-BF3617943E51}"/>
              </a:ext>
            </a:extLst>
          </p:cNvPr>
          <p:cNvSpPr>
            <a:spLocks noGrp="1"/>
          </p:cNvSpPr>
          <p:nvPr>
            <p:ph sz="half" idx="1"/>
          </p:nvPr>
        </p:nvSpPr>
        <p:spPr>
          <a:xfrm>
            <a:off x="308106" y="1194701"/>
            <a:ext cx="3867150" cy="3095516"/>
          </a:xfrm>
        </p:spPr>
        <p:txBody>
          <a:bodyPr/>
          <a:lstStyle/>
          <a:p>
            <a:pPr marL="0" indent="0">
              <a:buNone/>
            </a:pPr>
            <a:r>
              <a:rPr lang="en-US" sz="2000" dirty="0">
                <a:solidFill>
                  <a:srgbClr val="000000"/>
                </a:solidFill>
                <a:latin typeface="Roboto" panose="02000000000000000000" pitchFamily="2" charset="0"/>
              </a:rPr>
              <a:t>Look for opportunities to help participants:</a:t>
            </a:r>
          </a:p>
          <a:p>
            <a:r>
              <a:rPr lang="en-US" sz="2000" dirty="0">
                <a:solidFill>
                  <a:srgbClr val="000000"/>
                </a:solidFill>
                <a:latin typeface="Roboto" panose="02000000000000000000" pitchFamily="2" charset="0"/>
              </a:rPr>
              <a:t>identify their current behavior choices</a:t>
            </a:r>
          </a:p>
          <a:p>
            <a:r>
              <a:rPr lang="en-US" sz="2000" dirty="0">
                <a:solidFill>
                  <a:srgbClr val="000000"/>
                </a:solidFill>
                <a:latin typeface="Roboto" panose="02000000000000000000" pitchFamily="2" charset="0"/>
              </a:rPr>
              <a:t>identify alternative behavior choices</a:t>
            </a:r>
          </a:p>
          <a:p>
            <a:r>
              <a:rPr lang="en-US" sz="2000" dirty="0">
                <a:solidFill>
                  <a:srgbClr val="000000"/>
                </a:solidFill>
                <a:latin typeface="Roboto" panose="02000000000000000000" pitchFamily="2" charset="0"/>
              </a:rPr>
              <a:t>make a plan for change</a:t>
            </a:r>
            <a:endParaRPr lang="en-US" dirty="0"/>
          </a:p>
        </p:txBody>
      </p:sp>
      <p:sp>
        <p:nvSpPr>
          <p:cNvPr id="4" name="Content Placeholder 3">
            <a:extLst>
              <a:ext uri="{FF2B5EF4-FFF2-40B4-BE49-F238E27FC236}">
                <a16:creationId xmlns:a16="http://schemas.microsoft.com/office/drawing/2014/main" id="{4EC9816A-04DE-B974-47E6-EAAF933D6149}"/>
              </a:ext>
            </a:extLst>
          </p:cNvPr>
          <p:cNvSpPr>
            <a:spLocks noGrp="1"/>
          </p:cNvSpPr>
          <p:nvPr>
            <p:ph sz="half" idx="2"/>
          </p:nvPr>
        </p:nvSpPr>
        <p:spPr>
          <a:xfrm>
            <a:off x="4274858" y="1585912"/>
            <a:ext cx="3867150" cy="1971675"/>
          </a:xfrm>
        </p:spPr>
        <p:txBody>
          <a:bodyPr/>
          <a:lstStyle/>
          <a:p>
            <a:pPr marL="0" indent="0" algn="ctr">
              <a:buNone/>
            </a:pPr>
            <a:r>
              <a:rPr lang="en-US" b="1" dirty="0">
                <a:solidFill>
                  <a:schemeClr val="accent2"/>
                </a:solidFill>
              </a:rPr>
              <a:t>The information we provide can help make our roads safer for everyone.</a:t>
            </a:r>
          </a:p>
        </p:txBody>
      </p:sp>
    </p:spTree>
    <p:custDataLst>
      <p:tags r:id="rId1"/>
    </p:custDataLst>
    <p:extLst>
      <p:ext uri="{BB962C8B-B14F-4D97-AF65-F5344CB8AC3E}">
        <p14:creationId xmlns:p14="http://schemas.microsoft.com/office/powerpoint/2010/main" val="28806362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8ADD21-7DCE-7194-155B-A77453EFDEED}"/>
              </a:ext>
            </a:extLst>
          </p:cNvPr>
          <p:cNvSpPr>
            <a:spLocks noGrp="1"/>
          </p:cNvSpPr>
          <p:nvPr>
            <p:ph type="title"/>
          </p:nvPr>
        </p:nvSpPr>
        <p:spPr>
          <a:xfrm>
            <a:off x="439388" y="299576"/>
            <a:ext cx="4212126" cy="1553287"/>
          </a:xfrm>
        </p:spPr>
        <p:txBody>
          <a:bodyPr/>
          <a:lstStyle/>
          <a:p>
            <a:r>
              <a:rPr lang="en-US" dirty="0"/>
              <a:t>Defensive Driving Foundations</a:t>
            </a:r>
          </a:p>
        </p:txBody>
      </p:sp>
      <p:sp>
        <p:nvSpPr>
          <p:cNvPr id="3" name="TextBox 2">
            <a:extLst>
              <a:ext uri="{FF2B5EF4-FFF2-40B4-BE49-F238E27FC236}">
                <a16:creationId xmlns:a16="http://schemas.microsoft.com/office/drawing/2014/main" id="{6D62F35E-55FD-C092-F637-98F01D1FE307}"/>
              </a:ext>
            </a:extLst>
          </p:cNvPr>
          <p:cNvSpPr txBox="1"/>
          <p:nvPr/>
        </p:nvSpPr>
        <p:spPr>
          <a:xfrm>
            <a:off x="451263" y="1852863"/>
            <a:ext cx="37526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New Drivers</a:t>
            </a:r>
          </a:p>
          <a:p>
            <a:pPr marL="285750" indent="-285750">
              <a:buFont typeface="Arial" panose="020B0604020202020204" pitchFamily="34" charset="0"/>
              <a:buChar char="•"/>
            </a:pPr>
            <a:r>
              <a:rPr lang="en-US" dirty="0"/>
              <a:t>Mature Drivers</a:t>
            </a:r>
          </a:p>
          <a:p>
            <a:pPr marL="285750" indent="-285750">
              <a:buFont typeface="Arial" panose="020B0604020202020204" pitchFamily="34" charset="0"/>
              <a:buChar char="•"/>
            </a:pPr>
            <a:r>
              <a:rPr lang="en-US" dirty="0"/>
              <a:t>Vehicle and Driver Control</a:t>
            </a:r>
          </a:p>
          <a:p>
            <a:pPr marL="285750" indent="-285750">
              <a:buFont typeface="Arial" panose="020B0604020202020204" pitchFamily="34" charset="0"/>
              <a:buChar char="•"/>
            </a:pPr>
            <a:r>
              <a:rPr lang="en-US" dirty="0"/>
              <a:t>Stopping and Following Distance</a:t>
            </a:r>
          </a:p>
        </p:txBody>
      </p:sp>
    </p:spTree>
    <p:custDataLst>
      <p:tags r:id="rId1"/>
    </p:custDataLst>
    <p:extLst>
      <p:ext uri="{BB962C8B-B14F-4D97-AF65-F5344CB8AC3E}">
        <p14:creationId xmlns:p14="http://schemas.microsoft.com/office/powerpoint/2010/main" val="27986745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7_CUSTOM DESIGN" val="ZLT9gG7C"/>
  <p:tag name="ARTICULATE_DESIGN_ID_1_OFFICE THEME" val="K6YLFagS"/>
  <p:tag name="ARTICULATE_DESIGN_ID_1_CUSTOM DESIGN" val="6m2vxfMF"/>
  <p:tag name="ARTICULATE_DESIGN_ID_8_CUSTOM DESIGN" val="VsR5j3X6"/>
  <p:tag name="ARTICULATE_DESIGN_ID_9_CUSTOM DESIGN" val="u6vclaYm"/>
  <p:tag name="ARTICULATE_DESIGN_ID_6_CUSTOM DESIGN" val="5tyjAgpj"/>
  <p:tag name="ARTICULATE_DESIGN_ID_10_CUSTOM DESIGN" val="S2OTRkMM"/>
  <p:tag name="ARTICULATE_DESIGN_ID_11_CUSTOM DESIGN" val="wNM1tfI4"/>
  <p:tag name="ARTICULATE_DESIGN_ID_12_CUSTOM DESIGN" val="uVRwAKPs"/>
  <p:tag name="ARTICULATE_DESIGN_ID_13_CUSTOM DESIGN" val="SYDmAj84"/>
  <p:tag name="ARTICULATE_SLIDE_THUMBNAIL_REFRESH" val="1"/>
  <p:tag name="ARTICULATE_PROJECT_OPEN" val="0"/>
  <p:tag name="ARTICULATE_SLIDE_COUNT" val="23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Custom 2">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SC_PPT_2021" id="{89CD5EF8-68AF-C14C-B02D-A6C163566646}" vid="{7D940AE3-1108-8743-B10C-53AE14B48D51}"/>
    </a:ext>
  </a:extLst>
</a:theme>
</file>

<file path=ppt/theme/theme10.xml><?xml version="1.0" encoding="utf-8"?>
<a:theme xmlns:a="http://schemas.openxmlformats.org/drawingml/2006/main" name="7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Custom 2">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CFBF3D76-7651-C545-9B8C-49237797254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563BE190-9D12-BE4D-807D-678ACAEBA0CA}"/>
    </a:ext>
  </a:extLst>
</a:theme>
</file>

<file path=ppt/theme/theme3.xml><?xml version="1.0" encoding="utf-8"?>
<a:theme xmlns:a="http://schemas.openxmlformats.org/drawingml/2006/main" name="8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F132B1A4-A97D-BD43-AF59-CBC48F5B1253}"/>
    </a:ext>
  </a:extLst>
</a:theme>
</file>

<file path=ppt/theme/theme4.xml><?xml version="1.0" encoding="utf-8"?>
<a:theme xmlns:a="http://schemas.openxmlformats.org/drawingml/2006/main" name="9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C2999B44-D6E3-B044-9EEC-512288ACA0ED}"/>
    </a:ext>
  </a:extLst>
</a:theme>
</file>

<file path=ppt/theme/theme5.xml><?xml version="1.0" encoding="utf-8"?>
<a:theme xmlns:a="http://schemas.openxmlformats.org/drawingml/2006/main" name="6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65F503BA-E4DE-A14F-B90D-5377121B1434}"/>
    </a:ext>
  </a:extLst>
</a:theme>
</file>

<file path=ppt/theme/theme6.xml><?xml version="1.0" encoding="utf-8"?>
<a:theme xmlns:a="http://schemas.openxmlformats.org/drawingml/2006/main" name="10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E8D1E1C0-0348-FC45-BA9E-D83FC4FD162F}"/>
    </a:ext>
  </a:extLst>
</a:theme>
</file>

<file path=ppt/theme/theme7.xml><?xml version="1.0" encoding="utf-8"?>
<a:theme xmlns:a="http://schemas.openxmlformats.org/drawingml/2006/main" name="13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512B9572-1DCB-3243-A0E2-B227324829FD}"/>
    </a:ext>
  </a:extLst>
</a:theme>
</file>

<file path=ppt/theme/theme8.xml><?xml version="1.0" encoding="utf-8"?>
<a:theme xmlns:a="http://schemas.openxmlformats.org/drawingml/2006/main" name="11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ABAF250D-C1A6-184C-8040-DCA3A8630ECC}"/>
    </a:ext>
  </a:extLst>
</a:theme>
</file>

<file path=ppt/theme/theme9.xml><?xml version="1.0" encoding="utf-8"?>
<a:theme xmlns:a="http://schemas.openxmlformats.org/drawingml/2006/main" name="12_Custom Design">
  <a:themeElements>
    <a:clrScheme name="NSC Color Palette">
      <a:dk1>
        <a:srgbClr val="046938"/>
      </a:dk1>
      <a:lt1>
        <a:srgbClr val="71BF44"/>
      </a:lt1>
      <a:dk2>
        <a:srgbClr val="006BAB"/>
      </a:dk2>
      <a:lt2>
        <a:srgbClr val="6DCFF6"/>
      </a:lt2>
      <a:accent1>
        <a:srgbClr val="00833C"/>
      </a:accent1>
      <a:accent2>
        <a:srgbClr val="006BAB"/>
      </a:accent2>
      <a:accent3>
        <a:srgbClr val="D7DF23"/>
      </a:accent3>
      <a:accent4>
        <a:srgbClr val="003A5C"/>
      </a:accent4>
      <a:accent5>
        <a:srgbClr val="EDEFEC"/>
      </a:accent5>
      <a:accent6>
        <a:srgbClr val="CDE6F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C_PPT_2021" id="{89CD5EF8-68AF-C14C-B02D-A6C163566646}" vid="{BBFB82F5-0EB5-8241-A7BF-CCF614A35EAA}"/>
    </a:ext>
  </a:extLst>
</a:theme>
</file>

<file path=docProps/app.xml><?xml version="1.0" encoding="utf-8"?>
<Properties xmlns="http://schemas.openxmlformats.org/officeDocument/2006/extended-properties" xmlns:vt="http://schemas.openxmlformats.org/officeDocument/2006/docPropsVTypes">
  <Template>NSC_PPT_2021</Template>
  <TotalTime>5510</TotalTime>
  <Words>7969</Words>
  <Application>Microsoft Office PowerPoint</Application>
  <PresentationFormat>On-screen Show (16:9)</PresentationFormat>
  <Paragraphs>1406</Paragraphs>
  <Slides>235</Slides>
  <Notes>235</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235</vt:i4>
      </vt:variant>
    </vt:vector>
  </HeadingPairs>
  <TitlesOfParts>
    <vt:vector size="257" baseType="lpstr">
      <vt:lpstr>Arial</vt:lpstr>
      <vt:lpstr>Arial Black</vt:lpstr>
      <vt:lpstr>Calibri</vt:lpstr>
      <vt:lpstr>HelveticaNeueLT Std</vt:lpstr>
      <vt:lpstr>HurmeGeometricSans4 Black</vt:lpstr>
      <vt:lpstr>HurmeGeometricSans4 Bold</vt:lpstr>
      <vt:lpstr>Microsoft Sans Serif</vt:lpstr>
      <vt:lpstr>Roboto</vt:lpstr>
      <vt:lpstr>Roboto Black</vt:lpstr>
      <vt:lpstr>Roboto Condensed</vt:lpstr>
      <vt:lpstr>Tahoma</vt:lpstr>
      <vt:lpstr>Wingdings</vt:lpstr>
      <vt:lpstr>1_Office Theme</vt:lpstr>
      <vt:lpstr>1_Custom Design</vt:lpstr>
      <vt:lpstr>8_Custom Design</vt:lpstr>
      <vt:lpstr>9_Custom Design</vt:lpstr>
      <vt:lpstr>6_Custom Design</vt:lpstr>
      <vt:lpstr>10_Custom Design</vt:lpstr>
      <vt:lpstr>13_Custom Design</vt:lpstr>
      <vt:lpstr>11_Custom Design</vt:lpstr>
      <vt:lpstr>12_Custom Design</vt:lpstr>
      <vt:lpstr>7_Custom Design</vt:lpstr>
      <vt:lpstr>DDC 6 New York Continuing Education Course</vt:lpstr>
      <vt:lpstr>Agenda</vt:lpstr>
      <vt:lpstr>Course Requirements</vt:lpstr>
      <vt:lpstr>Module 1: New York State Law Updates</vt:lpstr>
      <vt:lpstr>New York Vehicle and Traffic Laws</vt:lpstr>
      <vt:lpstr>Driver’s License Suspension Reform Act </vt:lpstr>
      <vt:lpstr>Speed Limits In Certain Towns</vt:lpstr>
      <vt:lpstr>Pre-Licensing Course Internet Pilot Program</vt:lpstr>
      <vt:lpstr>Modified Muffler or Exhaust Systems</vt:lpstr>
      <vt:lpstr>Modified Muffler or Exhaust Systems</vt:lpstr>
      <vt:lpstr>Classroom Management</vt:lpstr>
      <vt:lpstr>Instructor Responsibilities</vt:lpstr>
      <vt:lpstr>Adult Learners</vt:lpstr>
      <vt:lpstr>Adult Motivation Factors</vt:lpstr>
      <vt:lpstr>Characteristics of Successful Instructors</vt:lpstr>
      <vt:lpstr>Communication Skills</vt:lpstr>
      <vt:lpstr>Listen Actively</vt:lpstr>
      <vt:lpstr>Maintain Eye Contact</vt:lpstr>
      <vt:lpstr>Other Non-Verbal Techniques</vt:lpstr>
      <vt:lpstr>Handling Participant Questions</vt:lpstr>
      <vt:lpstr>Focus on Participant Needs  </vt:lpstr>
      <vt:lpstr>Young Adult Learners</vt:lpstr>
      <vt:lpstr>Repeat Attendees</vt:lpstr>
      <vt:lpstr>Working With Disabled Participants</vt:lpstr>
      <vt:lpstr>Keys to Classroom Management</vt:lpstr>
      <vt:lpstr>Classroom Safety</vt:lpstr>
      <vt:lpstr>COVID-19 Safety</vt:lpstr>
      <vt:lpstr>Pandemic Response in the Classroom</vt:lpstr>
      <vt:lpstr>CDC Guidelines: COVID-19</vt:lpstr>
      <vt:lpstr>CDC Guidelines: COVID-19</vt:lpstr>
      <vt:lpstr>NYS Department of Health Guidelines: COVID-19</vt:lpstr>
      <vt:lpstr>Key NSC Facility Recommendations</vt:lpstr>
      <vt:lpstr>Key NSC Facility Recommendations</vt:lpstr>
      <vt:lpstr>Student Communication</vt:lpstr>
      <vt:lpstr>Student Communication (continued)</vt:lpstr>
      <vt:lpstr>Proof of Vaccination or Negative Test</vt:lpstr>
      <vt:lpstr>NSC Instructor Recommendations: COVID-19</vt:lpstr>
      <vt:lpstr>Maintaining a Safe Classroom</vt:lpstr>
      <vt:lpstr>Overall Principles for a Safe Classroom</vt:lpstr>
      <vt:lpstr>Instructor Must-Haves</vt:lpstr>
      <vt:lpstr>Be Prepared and Stay Aware</vt:lpstr>
      <vt:lpstr>Establishing a Safe Classroom</vt:lpstr>
      <vt:lpstr>Choose Safe Locations for 1:1s</vt:lpstr>
      <vt:lpstr>NSC Code of Conduct</vt:lpstr>
      <vt:lpstr>Setting Clear Guidelines</vt:lpstr>
      <vt:lpstr>Most Common Rule Violation Discussions</vt:lpstr>
      <vt:lpstr>The “Nevers” for Instructors</vt:lpstr>
      <vt:lpstr>Characteristics of an Angry Person</vt:lpstr>
      <vt:lpstr>The Instructor’s Best Defense</vt:lpstr>
      <vt:lpstr>Keys to De-escalating Hostile Behavior</vt:lpstr>
      <vt:lpstr>Non-Verbal Messaging</vt:lpstr>
      <vt:lpstr>Speaking Tone and Inflection</vt:lpstr>
      <vt:lpstr>Active Listening to De-escalate Behavior</vt:lpstr>
      <vt:lpstr>Maintain Personal Space</vt:lpstr>
      <vt:lpstr>Use a Supportive Stance</vt:lpstr>
      <vt:lpstr>Setting Limits</vt:lpstr>
      <vt:lpstr>5 Steps to Set Limits</vt:lpstr>
      <vt:lpstr>Instructor Dos and Don’ts</vt:lpstr>
      <vt:lpstr>AVOID Putting Your Hands on a Student!</vt:lpstr>
      <vt:lpstr>Common Sense</vt:lpstr>
      <vt:lpstr>Intoxicated and Mental Health Concerns</vt:lpstr>
      <vt:lpstr> Fights Between Students</vt:lpstr>
      <vt:lpstr>#1 Reason to Report</vt:lpstr>
      <vt:lpstr>Case Study</vt:lpstr>
      <vt:lpstr>Best Practices</vt:lpstr>
      <vt:lpstr>Guiding Principles</vt:lpstr>
      <vt:lpstr>Guiding Principles</vt:lpstr>
      <vt:lpstr>Guiding Principles</vt:lpstr>
      <vt:lpstr>Guiding Principles</vt:lpstr>
      <vt:lpstr>The Most Powerful Prevention Measure</vt:lpstr>
      <vt:lpstr>Refresher: Choice Theory &amp; Reality Therapy</vt:lpstr>
      <vt:lpstr>Dr. William Glasser</vt:lpstr>
      <vt:lpstr>The Five Basic Needs</vt:lpstr>
      <vt:lpstr>Needs vs. Wants</vt:lpstr>
      <vt:lpstr>Fulfilling Our Basic Needs</vt:lpstr>
      <vt:lpstr>PowerPoint Presentation</vt:lpstr>
      <vt:lpstr>The Real World</vt:lpstr>
      <vt:lpstr>The Perceived World and Our Filters</vt:lpstr>
      <vt:lpstr>Our Quality World</vt:lpstr>
      <vt:lpstr>The Comparing Place</vt:lpstr>
      <vt:lpstr>The Behavioral System</vt:lpstr>
      <vt:lpstr>The Behavioral Car</vt:lpstr>
      <vt:lpstr>Behavior Choices</vt:lpstr>
      <vt:lpstr>Changing Behavior</vt:lpstr>
      <vt:lpstr>Reality Therapy: The Psychology of  Choice Theory</vt:lpstr>
      <vt:lpstr>Principles of Choice Theory</vt:lpstr>
      <vt:lpstr>The Psychology of Choice Theory: Five Questions</vt:lpstr>
      <vt:lpstr>The Psychology of Choice Theory: Five Questions</vt:lpstr>
      <vt:lpstr>The Psychology of Choice Theory: Five Questions</vt:lpstr>
      <vt:lpstr>The Psychology of Choice Theory: Five Questions</vt:lpstr>
      <vt:lpstr>The Psychology of Choice Theory: Five Questions</vt:lpstr>
      <vt:lpstr>The Psychology of Choice Theory: Five Questions</vt:lpstr>
      <vt:lpstr>“Lazy Eight”</vt:lpstr>
      <vt:lpstr>Changing Behavior</vt:lpstr>
      <vt:lpstr>Application in the Classroom</vt:lpstr>
      <vt:lpstr>Applying Choice Theory When Instructing  NSC Courses</vt:lpstr>
      <vt:lpstr>Choice Theory in the Classroom</vt:lpstr>
      <vt:lpstr>Choice Theory in the Classroom</vt:lpstr>
      <vt:lpstr>Defensive Driving Foundations</vt:lpstr>
      <vt:lpstr>New Drivers</vt:lpstr>
      <vt:lpstr>New Drivers</vt:lpstr>
      <vt:lpstr>Question</vt:lpstr>
      <vt:lpstr>Vehicle Size</vt:lpstr>
      <vt:lpstr>Weather Conditions</vt:lpstr>
      <vt:lpstr>Plan for the Drive</vt:lpstr>
      <vt:lpstr>Graduated Driver’s License/ Junior Operator’s License</vt:lpstr>
      <vt:lpstr>GDL/JOL Varies by State</vt:lpstr>
      <vt:lpstr>3-Stage GDL/JOL System</vt:lpstr>
      <vt:lpstr>Parents Play a Key Role</vt:lpstr>
      <vt:lpstr>Law Enforcement Plays a Key Role</vt:lpstr>
      <vt:lpstr>High Crash Risk Situations</vt:lpstr>
      <vt:lpstr>Night Driving</vt:lpstr>
      <vt:lpstr>Night Driving</vt:lpstr>
      <vt:lpstr>Passengers</vt:lpstr>
      <vt:lpstr>Passenger Restrictions Reduce Crashes</vt:lpstr>
      <vt:lpstr>Technology</vt:lpstr>
      <vt:lpstr>Key Points</vt:lpstr>
      <vt:lpstr>Mature Drivers</vt:lpstr>
      <vt:lpstr>Mature Drivers</vt:lpstr>
      <vt:lpstr>Mature Drivers</vt:lpstr>
      <vt:lpstr>Mature Driver Facts</vt:lpstr>
      <vt:lpstr>The Effects of Aging</vt:lpstr>
      <vt:lpstr>Mature Driver Safety Tips</vt:lpstr>
      <vt:lpstr>Vehicle and  Driver Control</vt:lpstr>
      <vt:lpstr>Vehicle Safety Features</vt:lpstr>
      <vt:lpstr>Anti-Locking Brakes (ABS)</vt:lpstr>
      <vt:lpstr>Anti-Locking Brakes (ABS)</vt:lpstr>
      <vt:lpstr>Anti-Locking Brakes (ABS)</vt:lpstr>
      <vt:lpstr>Tires</vt:lpstr>
      <vt:lpstr>Tires: Tread Depth</vt:lpstr>
      <vt:lpstr>Tires: Tread Depth</vt:lpstr>
      <vt:lpstr>Tires: Tread Depth</vt:lpstr>
      <vt:lpstr>Vehicle Weight and Distribution</vt:lpstr>
      <vt:lpstr>Tire Inflation</vt:lpstr>
      <vt:lpstr>Recover from Skidding</vt:lpstr>
      <vt:lpstr>Mirrors: Inside Rearview Mirror</vt:lpstr>
      <vt:lpstr>Mirrors: Side Mirrors</vt:lpstr>
      <vt:lpstr>Blind Spots</vt:lpstr>
      <vt:lpstr>Speeding</vt:lpstr>
      <vt:lpstr>Speeding</vt:lpstr>
      <vt:lpstr>Safe vs. Legal</vt:lpstr>
      <vt:lpstr>Scanning Patterns</vt:lpstr>
      <vt:lpstr>Avoiding Head-on Collisions</vt:lpstr>
      <vt:lpstr>The Four Rs (plus one)</vt:lpstr>
      <vt:lpstr>Vehicle Submersion</vt:lpstr>
      <vt:lpstr>Avoiding Vehicle Submersion</vt:lpstr>
      <vt:lpstr>Surviving Vehicle Submersion</vt:lpstr>
      <vt:lpstr>Stopping and Following Distance</vt:lpstr>
      <vt:lpstr>Which of these statements is true?</vt:lpstr>
      <vt:lpstr>Following Distance</vt:lpstr>
      <vt:lpstr>Why Not Two Seconds?</vt:lpstr>
      <vt:lpstr>The Three-Second Rule</vt:lpstr>
      <vt:lpstr>Distracted Drivers</vt:lpstr>
      <vt:lpstr>Stopping Distance</vt:lpstr>
      <vt:lpstr>Perception Distance</vt:lpstr>
      <vt:lpstr>Reaction Distance</vt:lpstr>
      <vt:lpstr>Braking Distance</vt:lpstr>
      <vt:lpstr>Stopping Distances</vt:lpstr>
      <vt:lpstr>Which of these statements is true?</vt:lpstr>
      <vt:lpstr>Seven-Second Rule</vt:lpstr>
      <vt:lpstr>The Seven-Second Plus Rule</vt:lpstr>
      <vt:lpstr>Stopping Distances</vt:lpstr>
      <vt:lpstr>Braking and Stopping Distances for Large Commercial Vehicles</vt:lpstr>
      <vt:lpstr>Distracted Driving</vt:lpstr>
      <vt:lpstr>PowerPoint Presentation</vt:lpstr>
      <vt:lpstr>Devastating Consequences</vt:lpstr>
      <vt:lpstr>PowerPoint Presentation</vt:lpstr>
      <vt:lpstr>PowerPoint Presentation</vt:lpstr>
      <vt:lpstr>Four Types of Distraction</vt:lpstr>
      <vt:lpstr>Risk and Frequency</vt:lpstr>
      <vt:lpstr>Risk and Frequency</vt:lpstr>
      <vt:lpstr>Question </vt:lpstr>
      <vt:lpstr>Is Using Hands-free Technology OK?</vt:lpstr>
      <vt:lpstr>Cell Phones Are a Problem!</vt:lpstr>
      <vt:lpstr>The Distraction Hangover</vt:lpstr>
      <vt:lpstr>The Distraction Hangover</vt:lpstr>
      <vt:lpstr>The Brain Controls Driving</vt:lpstr>
      <vt:lpstr>The Brain Controls Driving</vt:lpstr>
      <vt:lpstr>Cell Phone Use vs. Under the Influence</vt:lpstr>
      <vt:lpstr>Texting While Driving</vt:lpstr>
      <vt:lpstr>Texting While Driving</vt:lpstr>
      <vt:lpstr>Texting While Driving</vt:lpstr>
      <vt:lpstr>Texting While Driving</vt:lpstr>
      <vt:lpstr>Texting While Driving</vt:lpstr>
      <vt:lpstr>Key Points</vt:lpstr>
      <vt:lpstr>Can You Multitask?</vt:lpstr>
      <vt:lpstr>Can the Brain Multitask?</vt:lpstr>
      <vt:lpstr>Can the Brain Multitask?</vt:lpstr>
      <vt:lpstr>Multitasking and Productivity</vt:lpstr>
      <vt:lpstr>Multitasking and Productivity</vt:lpstr>
      <vt:lpstr>Common Driver Errors</vt:lpstr>
      <vt:lpstr>Inattention Blindness</vt:lpstr>
      <vt:lpstr>Inattention Blindness</vt:lpstr>
      <vt:lpstr>Slower Response and Reaction Time</vt:lpstr>
      <vt:lpstr>Driver Confidence and Self-Awareness</vt:lpstr>
      <vt:lpstr>Driver Confidence and Self-Awareness</vt:lpstr>
      <vt:lpstr>Driver Confidence and Self-Awareness</vt:lpstr>
      <vt:lpstr>Driver Confidence and Self-Awareness</vt:lpstr>
      <vt:lpstr>Societal Impact</vt:lpstr>
      <vt:lpstr>Societal Impact</vt:lpstr>
      <vt:lpstr>Employer Impact</vt:lpstr>
      <vt:lpstr>Employer Impact</vt:lpstr>
      <vt:lpstr>Employer Impact</vt:lpstr>
      <vt:lpstr>Personal Impact</vt:lpstr>
      <vt:lpstr>Personal Impact</vt:lpstr>
      <vt:lpstr>The Problem Is Growing</vt:lpstr>
      <vt:lpstr>In-Car Technologies</vt:lpstr>
      <vt:lpstr>In-Car Technologies</vt:lpstr>
      <vt:lpstr>Addressing Distracted Driving</vt:lpstr>
      <vt:lpstr>Distracted Driving Laws</vt:lpstr>
      <vt:lpstr>Distracted Driving Laws</vt:lpstr>
      <vt:lpstr>Distracted Driving Laws</vt:lpstr>
      <vt:lpstr>Distracted Driving Laws</vt:lpstr>
      <vt:lpstr>New York State Fines and Penalties</vt:lpstr>
      <vt:lpstr>Distracted Driving Laws</vt:lpstr>
      <vt:lpstr>Distracted Driving Laws</vt:lpstr>
      <vt:lpstr>Distracted Driving Is a Choice</vt:lpstr>
      <vt:lpstr>Distracted Driving Is a Choice</vt:lpstr>
      <vt:lpstr>What Can You Do?</vt:lpstr>
      <vt:lpstr>What Can You Do?</vt:lpstr>
      <vt:lpstr>Distracted Driving</vt:lpstr>
      <vt:lpstr>Instructor Open Forum</vt:lpstr>
      <vt:lpstr>New York State Classroom Administration  Point &amp; Insurance Reduction Program (PIRP)</vt:lpstr>
      <vt:lpstr>Greetings from Your DMC Team! </vt:lpstr>
      <vt:lpstr>Syracuse DMC Contact Information</vt:lpstr>
      <vt:lpstr>Classroom Requirements</vt:lpstr>
      <vt:lpstr>Classroom Requirements</vt:lpstr>
      <vt:lpstr>Classroom Requirements</vt:lpstr>
      <vt:lpstr>Classroom Supplies</vt:lpstr>
      <vt:lpstr>Classroom Supplies</vt:lpstr>
      <vt:lpstr>Class Sign-in Form </vt:lpstr>
      <vt:lpstr>Class Report Form</vt:lpstr>
      <vt:lpstr>Certificate of Completion</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NSC Part Time Instructor Continuing Education Course</dc:title>
  <dc:creator>Robert McVety</dc:creator>
  <cp:lastModifiedBy>Anne Whitmore</cp:lastModifiedBy>
  <cp:revision>50</cp:revision>
  <cp:lastPrinted>2018-08-08T16:28:35Z</cp:lastPrinted>
  <dcterms:created xsi:type="dcterms:W3CDTF">2022-07-21T18:44:48Z</dcterms:created>
  <dcterms:modified xsi:type="dcterms:W3CDTF">2022-12-07T13:12:37Z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750A0A5D-B774-4713-86A5-14845D43CD2F</vt:lpwstr>
  </property>
  <property fmtid="{D5CDD505-2E9C-101B-9397-08002B2CF9AE}" pid="3" name="ArticulatePath">
    <vt:lpwstr>NSC_brand_template.Version.6_11</vt:lpwstr>
  </property>
</Properties>
</file>